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</p:sldIdLst>
  <p:sldSz cx="30267275" cy="42794238"/>
  <p:notesSz cx="6858000" cy="9144000"/>
  <p:defaultTextStyle>
    <a:defPPr>
      <a:defRPr lang="en-US"/>
    </a:defPPr>
    <a:lvl1pPr marL="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1pPr>
    <a:lvl2pPr marL="1753453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2pPr>
    <a:lvl3pPr marL="350690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3pPr>
    <a:lvl4pPr marL="5260360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4pPr>
    <a:lvl5pPr marL="701381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5pPr>
    <a:lvl6pPr marL="8767267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6pPr>
    <a:lvl7pPr marL="10520721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7pPr>
    <a:lvl8pPr marL="12274174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8pPr>
    <a:lvl9pPr marL="14027628" algn="l" defTabSz="3506907" rtl="0" eaLnBrk="1" latinLnBrk="0" hangingPunct="1">
      <a:defRPr sz="69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93D1"/>
    <a:srgbClr val="29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693"/>
    <p:restoredTop sz="94632"/>
  </p:normalViewPr>
  <p:slideViewPr>
    <p:cSldViewPr snapToGrid="0" snapToObjects="1">
      <p:cViewPr>
        <p:scale>
          <a:sx n="49" d="100"/>
          <a:sy n="49" d="100"/>
        </p:scale>
        <p:origin x="20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9D68CB-BDF3-7648-8FDD-ED4CFCC6BA71}"/>
              </a:ext>
            </a:extLst>
          </p:cNvPr>
          <p:cNvCxnSpPr>
            <a:cxnSpLocks/>
          </p:cNvCxnSpPr>
          <p:nvPr userDrawn="1"/>
        </p:nvCxnSpPr>
        <p:spPr>
          <a:xfrm>
            <a:off x="798518" y="6054266"/>
            <a:ext cx="28670239" cy="0"/>
          </a:xfrm>
          <a:prstGeom prst="line">
            <a:avLst/>
          </a:prstGeom>
          <a:ln w="41275">
            <a:solidFill>
              <a:srgbClr val="0C93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0200E0F-56F8-5946-951C-8F051837F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600" y="629692"/>
            <a:ext cx="3028191" cy="21323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E1BDA17-BF19-D047-A87B-D86E225BA3DE}"/>
              </a:ext>
            </a:extLst>
          </p:cNvPr>
          <p:cNvSpPr/>
          <p:nvPr userDrawn="1"/>
        </p:nvSpPr>
        <p:spPr>
          <a:xfrm>
            <a:off x="24777821" y="963117"/>
            <a:ext cx="4712201" cy="1348283"/>
          </a:xfrm>
          <a:prstGeom prst="rect">
            <a:avLst/>
          </a:prstGeom>
          <a:solidFill>
            <a:srgbClr val="0C9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E463E8-8A62-0548-98A6-F7AD4BEC5D99}"/>
              </a:ext>
            </a:extLst>
          </p:cNvPr>
          <p:cNvSpPr/>
          <p:nvPr userDrawn="1"/>
        </p:nvSpPr>
        <p:spPr>
          <a:xfrm>
            <a:off x="25052619" y="1353964"/>
            <a:ext cx="4437403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500" dirty="0">
                <a:solidFill>
                  <a:schemeClr val="bg1"/>
                </a:solidFill>
                <a:latin typeface="Futura Book" pitchFamily="2" charset="0"/>
                <a:cs typeface="Arial" panose="020B0604020202020204" pitchFamily="34" charset="0"/>
              </a:rPr>
              <a:t>2019 ASBC Meeting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3A160C6-EB0D-D04C-AA62-9FD5DD560E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600" y="3151458"/>
            <a:ext cx="3999317" cy="636323"/>
          </a:xfrm>
        </p:spPr>
        <p:txBody>
          <a:bodyPr>
            <a:normAutofit/>
          </a:bodyPr>
          <a:lstStyle>
            <a:lvl1pPr marL="0" indent="0" algn="l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Poster Number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9B7AFA8-7144-684F-8CA0-2F33D6B945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060" y="3106940"/>
            <a:ext cx="17677154" cy="2557880"/>
          </a:xfrm>
        </p:spPr>
        <p:txBody>
          <a:bodyPr>
            <a:normAutofit/>
          </a:bodyPr>
          <a:lstStyle>
            <a:lvl1pPr marL="0" indent="0" algn="ctr">
              <a:buNone/>
              <a:defRPr sz="4500"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Name &amp; Affiliation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0C0B839-711B-D848-9202-047A7C31A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73093" y="712525"/>
            <a:ext cx="16321088" cy="2004970"/>
          </a:xfrm>
        </p:spPr>
        <p:txBody>
          <a:bodyPr>
            <a:normAutofit/>
          </a:bodyPr>
          <a:lstStyle>
            <a:lvl1pPr marL="0" indent="0" algn="ctr">
              <a:buNone/>
              <a:defRPr sz="5000" b="1">
                <a:solidFill>
                  <a:srgbClr val="0C93D1"/>
                </a:solidFill>
                <a:latin typeface="Futura Book" pitchFamily="2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293035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701A8-82E5-794F-905B-16BDFE9CC1CA}" type="datetimeFigureOut">
              <a:rPr lang="en-US" smtClean="0"/>
              <a:t>3/6/19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D8CCA-A76E-3F4C-B677-A00D83AAAC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49F81E-0A4A-D341-94A0-7A30BF54A2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35153-230F-2546-80DF-786C59B625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51349-6F18-2044-BBE6-CA5F7CAE8E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76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B780019BE214590C8AF320967432B" ma:contentTypeVersion="3" ma:contentTypeDescription="Create a new document." ma:contentTypeScope="" ma:versionID="e1a601c6b0a80533deeac41a8a12433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6306148d0f7b992e79f2d9b1f249a8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5857DD-7EBE-4439-9143-E7BFE3D2B76E}"/>
</file>

<file path=customXml/itemProps2.xml><?xml version="1.0" encoding="utf-8"?>
<ds:datastoreItem xmlns:ds="http://schemas.openxmlformats.org/officeDocument/2006/customXml" ds:itemID="{E94CE339-9E95-4D7C-9011-02D9C4AD85B2}"/>
</file>

<file path=customXml/itemProps3.xml><?xml version="1.0" encoding="utf-8"?>
<ds:datastoreItem xmlns:ds="http://schemas.openxmlformats.org/officeDocument/2006/customXml" ds:itemID="{22CE21D1-CA23-4DA3-89EA-64B8FB8477D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Futura Book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Keswani</dc:creator>
  <cp:lastModifiedBy>Ben Keswani</cp:lastModifiedBy>
  <cp:revision>17</cp:revision>
  <cp:lastPrinted>2019-03-05T20:30:15Z</cp:lastPrinted>
  <dcterms:created xsi:type="dcterms:W3CDTF">2018-05-02T15:40:18Z</dcterms:created>
  <dcterms:modified xsi:type="dcterms:W3CDTF">2019-03-06T16:25:28Z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0x01010073AB780019BE214590C8AF320967432B</vt:lpwstr>
  </property>
  <property fmtid="{D5CDD505-2E9C-101B-9397-08002B2CF9AE}" pid="3" name="Order">
    <vt:r8>400</vt:r8>
  </property>
  <property fmtid="{D5CDD505-2E9C-101B-9397-08002B2CF9AE}" pid="5" name="MetaImage">
    <vt:lpwstr/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TemplateUrl">
    <vt:lpwstr/>
  </property>
</Properties>
</file>