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</p:sldIdLst>
  <p:sldSz cx="30267275" cy="42794238"/>
  <p:notesSz cx="6858000" cy="9144000"/>
  <p:defaultTextStyle>
    <a:defPPr>
      <a:defRPr lang="en-US"/>
    </a:defPPr>
    <a:lvl1pPr marL="0" algn="l" defTabSz="3506907" rtl="0" eaLnBrk="1" latinLnBrk="0" hangingPunct="1">
      <a:defRPr sz="6903" kern="1200">
        <a:solidFill>
          <a:schemeClr val="tx1"/>
        </a:solidFill>
        <a:latin typeface="+mn-lt"/>
        <a:ea typeface="+mn-ea"/>
        <a:cs typeface="+mn-cs"/>
      </a:defRPr>
    </a:lvl1pPr>
    <a:lvl2pPr marL="1753453" algn="l" defTabSz="3506907" rtl="0" eaLnBrk="1" latinLnBrk="0" hangingPunct="1">
      <a:defRPr sz="6903" kern="1200">
        <a:solidFill>
          <a:schemeClr val="tx1"/>
        </a:solidFill>
        <a:latin typeface="+mn-lt"/>
        <a:ea typeface="+mn-ea"/>
        <a:cs typeface="+mn-cs"/>
      </a:defRPr>
    </a:lvl2pPr>
    <a:lvl3pPr marL="3506907" algn="l" defTabSz="3506907" rtl="0" eaLnBrk="1" latinLnBrk="0" hangingPunct="1">
      <a:defRPr sz="6903" kern="1200">
        <a:solidFill>
          <a:schemeClr val="tx1"/>
        </a:solidFill>
        <a:latin typeface="+mn-lt"/>
        <a:ea typeface="+mn-ea"/>
        <a:cs typeface="+mn-cs"/>
      </a:defRPr>
    </a:lvl3pPr>
    <a:lvl4pPr marL="5260360" algn="l" defTabSz="3506907" rtl="0" eaLnBrk="1" latinLnBrk="0" hangingPunct="1">
      <a:defRPr sz="6903" kern="1200">
        <a:solidFill>
          <a:schemeClr val="tx1"/>
        </a:solidFill>
        <a:latin typeface="+mn-lt"/>
        <a:ea typeface="+mn-ea"/>
        <a:cs typeface="+mn-cs"/>
      </a:defRPr>
    </a:lvl4pPr>
    <a:lvl5pPr marL="7013814" algn="l" defTabSz="3506907" rtl="0" eaLnBrk="1" latinLnBrk="0" hangingPunct="1">
      <a:defRPr sz="6903" kern="1200">
        <a:solidFill>
          <a:schemeClr val="tx1"/>
        </a:solidFill>
        <a:latin typeface="+mn-lt"/>
        <a:ea typeface="+mn-ea"/>
        <a:cs typeface="+mn-cs"/>
      </a:defRPr>
    </a:lvl5pPr>
    <a:lvl6pPr marL="8767267" algn="l" defTabSz="3506907" rtl="0" eaLnBrk="1" latinLnBrk="0" hangingPunct="1">
      <a:defRPr sz="6903" kern="1200">
        <a:solidFill>
          <a:schemeClr val="tx1"/>
        </a:solidFill>
        <a:latin typeface="+mn-lt"/>
        <a:ea typeface="+mn-ea"/>
        <a:cs typeface="+mn-cs"/>
      </a:defRPr>
    </a:lvl6pPr>
    <a:lvl7pPr marL="10520721" algn="l" defTabSz="3506907" rtl="0" eaLnBrk="1" latinLnBrk="0" hangingPunct="1">
      <a:defRPr sz="6903" kern="1200">
        <a:solidFill>
          <a:schemeClr val="tx1"/>
        </a:solidFill>
        <a:latin typeface="+mn-lt"/>
        <a:ea typeface="+mn-ea"/>
        <a:cs typeface="+mn-cs"/>
      </a:defRPr>
    </a:lvl7pPr>
    <a:lvl8pPr marL="12274174" algn="l" defTabSz="3506907" rtl="0" eaLnBrk="1" latinLnBrk="0" hangingPunct="1">
      <a:defRPr sz="6903" kern="1200">
        <a:solidFill>
          <a:schemeClr val="tx1"/>
        </a:solidFill>
        <a:latin typeface="+mn-lt"/>
        <a:ea typeface="+mn-ea"/>
        <a:cs typeface="+mn-cs"/>
      </a:defRPr>
    </a:lvl8pPr>
    <a:lvl9pPr marL="14027628" algn="l" defTabSz="3506907" rtl="0" eaLnBrk="1" latinLnBrk="0" hangingPunct="1">
      <a:defRPr sz="690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964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780"/>
    <p:restoredTop sz="94650"/>
  </p:normalViewPr>
  <p:slideViewPr>
    <p:cSldViewPr snapToGrid="0" snapToObjects="1">
      <p:cViewPr>
        <p:scale>
          <a:sx n="22" d="100"/>
          <a:sy n="22" d="100"/>
        </p:scale>
        <p:origin x="1530" y="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046" y="7003597"/>
            <a:ext cx="25727184" cy="14898735"/>
          </a:xfrm>
        </p:spPr>
        <p:txBody>
          <a:bodyPr anchor="b"/>
          <a:lstStyle>
            <a:lvl1pPr algn="ctr">
              <a:defRPr sz="1986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3410" y="22476884"/>
            <a:ext cx="22700456" cy="10332032"/>
          </a:xfrm>
        </p:spPr>
        <p:txBody>
          <a:bodyPr/>
          <a:lstStyle>
            <a:lvl1pPr marL="0" indent="0" algn="ctr">
              <a:buNone/>
              <a:defRPr sz="7944"/>
            </a:lvl1pPr>
            <a:lvl2pPr marL="1513378" indent="0" algn="ctr">
              <a:buNone/>
              <a:defRPr sz="6620"/>
            </a:lvl2pPr>
            <a:lvl3pPr marL="3026755" indent="0" algn="ctr">
              <a:buNone/>
              <a:defRPr sz="5958"/>
            </a:lvl3pPr>
            <a:lvl4pPr marL="4540133" indent="0" algn="ctr">
              <a:buNone/>
              <a:defRPr sz="5296"/>
            </a:lvl4pPr>
            <a:lvl5pPr marL="6053511" indent="0" algn="ctr">
              <a:buNone/>
              <a:defRPr sz="5296"/>
            </a:lvl5pPr>
            <a:lvl6pPr marL="7566889" indent="0" algn="ctr">
              <a:buNone/>
              <a:defRPr sz="5296"/>
            </a:lvl6pPr>
            <a:lvl7pPr marL="9080266" indent="0" algn="ctr">
              <a:buNone/>
              <a:defRPr sz="5296"/>
            </a:lvl7pPr>
            <a:lvl8pPr marL="10593644" indent="0" algn="ctr">
              <a:buNone/>
              <a:defRPr sz="5296"/>
            </a:lvl8pPr>
            <a:lvl9pPr marL="12107022" indent="0" algn="ctr">
              <a:buNone/>
              <a:defRPr sz="529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701A8-82E5-794F-905B-16BDFE9CC1CA}" type="datetimeFigureOut">
              <a:rPr lang="en-US" smtClean="0"/>
              <a:t>5/21/2018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D8CCA-A76E-3F4C-B677-A00D83AAA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411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701A8-82E5-794F-905B-16BDFE9CC1CA}" type="datetimeFigureOut">
              <a:rPr lang="en-US" smtClean="0"/>
              <a:t>5/21/2018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D8CCA-A76E-3F4C-B677-A00D83AAA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907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112" y="10668854"/>
            <a:ext cx="26105525" cy="17801211"/>
          </a:xfrm>
        </p:spPr>
        <p:txBody>
          <a:bodyPr anchor="b"/>
          <a:lstStyle>
            <a:lvl1pPr>
              <a:defRPr sz="1986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112" y="28638472"/>
            <a:ext cx="26105525" cy="9361236"/>
          </a:xfrm>
        </p:spPr>
        <p:txBody>
          <a:bodyPr/>
          <a:lstStyle>
            <a:lvl1pPr marL="0" indent="0">
              <a:buNone/>
              <a:defRPr sz="7944">
                <a:solidFill>
                  <a:schemeClr val="tx1"/>
                </a:solidFill>
              </a:defRPr>
            </a:lvl1pPr>
            <a:lvl2pPr marL="1513378" indent="0">
              <a:buNone/>
              <a:defRPr sz="6620">
                <a:solidFill>
                  <a:schemeClr val="tx1">
                    <a:tint val="75000"/>
                  </a:schemeClr>
                </a:solidFill>
              </a:defRPr>
            </a:lvl2pPr>
            <a:lvl3pPr marL="3026755" indent="0">
              <a:buNone/>
              <a:defRPr sz="5958">
                <a:solidFill>
                  <a:schemeClr val="tx1">
                    <a:tint val="75000"/>
                  </a:schemeClr>
                </a:solidFill>
              </a:defRPr>
            </a:lvl3pPr>
            <a:lvl4pPr marL="4540133" indent="0">
              <a:buNone/>
              <a:defRPr sz="5296">
                <a:solidFill>
                  <a:schemeClr val="tx1">
                    <a:tint val="75000"/>
                  </a:schemeClr>
                </a:solidFill>
              </a:defRPr>
            </a:lvl4pPr>
            <a:lvl5pPr marL="6053511" indent="0">
              <a:buNone/>
              <a:defRPr sz="5296">
                <a:solidFill>
                  <a:schemeClr val="tx1">
                    <a:tint val="75000"/>
                  </a:schemeClr>
                </a:solidFill>
              </a:defRPr>
            </a:lvl5pPr>
            <a:lvl6pPr marL="7566889" indent="0">
              <a:buNone/>
              <a:defRPr sz="5296">
                <a:solidFill>
                  <a:schemeClr val="tx1">
                    <a:tint val="75000"/>
                  </a:schemeClr>
                </a:solidFill>
              </a:defRPr>
            </a:lvl6pPr>
            <a:lvl7pPr marL="9080266" indent="0">
              <a:buNone/>
              <a:defRPr sz="5296">
                <a:solidFill>
                  <a:schemeClr val="tx1">
                    <a:tint val="75000"/>
                  </a:schemeClr>
                </a:solidFill>
              </a:defRPr>
            </a:lvl7pPr>
            <a:lvl8pPr marL="10593644" indent="0">
              <a:buNone/>
              <a:defRPr sz="5296">
                <a:solidFill>
                  <a:schemeClr val="tx1">
                    <a:tint val="75000"/>
                  </a:schemeClr>
                </a:solidFill>
              </a:defRPr>
            </a:lvl8pPr>
            <a:lvl9pPr marL="12107022" indent="0">
              <a:buNone/>
              <a:defRPr sz="52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701A8-82E5-794F-905B-16BDFE9CC1CA}" type="datetimeFigureOut">
              <a:rPr lang="en-US" smtClean="0"/>
              <a:t>5/21/2018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D8CCA-A76E-3F4C-B677-A00D83AAA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834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0875" y="11391985"/>
            <a:ext cx="12863592" cy="2715255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2808" y="11391985"/>
            <a:ext cx="12863592" cy="2715255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701A8-82E5-794F-905B-16BDFE9CC1CA}" type="datetimeFigureOut">
              <a:rPr lang="en-US" smtClean="0"/>
              <a:t>5/21/2018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D8CCA-A76E-3F4C-B677-A00D83AAA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6076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4817" y="2278406"/>
            <a:ext cx="26105525" cy="82715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4821" y="10490535"/>
            <a:ext cx="12804474" cy="5141249"/>
          </a:xfrm>
        </p:spPr>
        <p:txBody>
          <a:bodyPr anchor="b"/>
          <a:lstStyle>
            <a:lvl1pPr marL="0" indent="0">
              <a:buNone/>
              <a:defRPr sz="7944" b="1"/>
            </a:lvl1pPr>
            <a:lvl2pPr marL="1513378" indent="0">
              <a:buNone/>
              <a:defRPr sz="6620" b="1"/>
            </a:lvl2pPr>
            <a:lvl3pPr marL="3026755" indent="0">
              <a:buNone/>
              <a:defRPr sz="5958" b="1"/>
            </a:lvl3pPr>
            <a:lvl4pPr marL="4540133" indent="0">
              <a:buNone/>
              <a:defRPr sz="5296" b="1"/>
            </a:lvl4pPr>
            <a:lvl5pPr marL="6053511" indent="0">
              <a:buNone/>
              <a:defRPr sz="5296" b="1"/>
            </a:lvl5pPr>
            <a:lvl6pPr marL="7566889" indent="0">
              <a:buNone/>
              <a:defRPr sz="5296" b="1"/>
            </a:lvl6pPr>
            <a:lvl7pPr marL="9080266" indent="0">
              <a:buNone/>
              <a:defRPr sz="5296" b="1"/>
            </a:lvl7pPr>
            <a:lvl8pPr marL="10593644" indent="0">
              <a:buNone/>
              <a:defRPr sz="5296" b="1"/>
            </a:lvl8pPr>
            <a:lvl9pPr marL="12107022" indent="0">
              <a:buNone/>
              <a:defRPr sz="5296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4821" y="15631784"/>
            <a:ext cx="12804474" cy="22992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2810" y="10490535"/>
            <a:ext cx="12867534" cy="5141249"/>
          </a:xfrm>
        </p:spPr>
        <p:txBody>
          <a:bodyPr anchor="b"/>
          <a:lstStyle>
            <a:lvl1pPr marL="0" indent="0">
              <a:buNone/>
              <a:defRPr sz="7944" b="1"/>
            </a:lvl1pPr>
            <a:lvl2pPr marL="1513378" indent="0">
              <a:buNone/>
              <a:defRPr sz="6620" b="1"/>
            </a:lvl2pPr>
            <a:lvl3pPr marL="3026755" indent="0">
              <a:buNone/>
              <a:defRPr sz="5958" b="1"/>
            </a:lvl3pPr>
            <a:lvl4pPr marL="4540133" indent="0">
              <a:buNone/>
              <a:defRPr sz="5296" b="1"/>
            </a:lvl4pPr>
            <a:lvl5pPr marL="6053511" indent="0">
              <a:buNone/>
              <a:defRPr sz="5296" b="1"/>
            </a:lvl5pPr>
            <a:lvl6pPr marL="7566889" indent="0">
              <a:buNone/>
              <a:defRPr sz="5296" b="1"/>
            </a:lvl6pPr>
            <a:lvl7pPr marL="9080266" indent="0">
              <a:buNone/>
              <a:defRPr sz="5296" b="1"/>
            </a:lvl7pPr>
            <a:lvl8pPr marL="10593644" indent="0">
              <a:buNone/>
              <a:defRPr sz="5296" b="1"/>
            </a:lvl8pPr>
            <a:lvl9pPr marL="12107022" indent="0">
              <a:buNone/>
              <a:defRPr sz="5296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2810" y="15631784"/>
            <a:ext cx="12867534" cy="22992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701A8-82E5-794F-905B-16BDFE9CC1CA}" type="datetimeFigureOut">
              <a:rPr lang="en-US" smtClean="0"/>
              <a:t>5/21/2018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D8CCA-A76E-3F4C-B677-A00D83AAA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730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701A8-82E5-794F-905B-16BDFE9CC1CA}" type="datetimeFigureOut">
              <a:rPr lang="en-US" smtClean="0"/>
              <a:t>5/21/2018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D8CCA-A76E-3F4C-B677-A00D83AAA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4968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701A8-82E5-794F-905B-16BDFE9CC1CA}" type="datetimeFigureOut">
              <a:rPr lang="en-US" smtClean="0"/>
              <a:t>5/21/2018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D8CCA-A76E-3F4C-B677-A00D83AAA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035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4817" y="2852949"/>
            <a:ext cx="9761984" cy="9985322"/>
          </a:xfrm>
        </p:spPr>
        <p:txBody>
          <a:bodyPr anchor="b"/>
          <a:lstStyle>
            <a:lvl1pPr>
              <a:defRPr sz="105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67534" y="6161587"/>
            <a:ext cx="15322808" cy="30411646"/>
          </a:xfrm>
        </p:spPr>
        <p:txBody>
          <a:bodyPr/>
          <a:lstStyle>
            <a:lvl1pPr>
              <a:defRPr sz="10592"/>
            </a:lvl1pPr>
            <a:lvl2pPr>
              <a:defRPr sz="9268"/>
            </a:lvl2pPr>
            <a:lvl3pPr>
              <a:defRPr sz="7944"/>
            </a:lvl3pPr>
            <a:lvl4pPr>
              <a:defRPr sz="6620"/>
            </a:lvl4pPr>
            <a:lvl5pPr>
              <a:defRPr sz="6620"/>
            </a:lvl5pPr>
            <a:lvl6pPr>
              <a:defRPr sz="6620"/>
            </a:lvl6pPr>
            <a:lvl7pPr>
              <a:defRPr sz="6620"/>
            </a:lvl7pPr>
            <a:lvl8pPr>
              <a:defRPr sz="6620"/>
            </a:lvl8pPr>
            <a:lvl9pPr>
              <a:defRPr sz="662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4817" y="12838271"/>
            <a:ext cx="9761984" cy="23784486"/>
          </a:xfrm>
        </p:spPr>
        <p:txBody>
          <a:bodyPr/>
          <a:lstStyle>
            <a:lvl1pPr marL="0" indent="0">
              <a:buNone/>
              <a:defRPr sz="5296"/>
            </a:lvl1pPr>
            <a:lvl2pPr marL="1513378" indent="0">
              <a:buNone/>
              <a:defRPr sz="4634"/>
            </a:lvl2pPr>
            <a:lvl3pPr marL="3026755" indent="0">
              <a:buNone/>
              <a:defRPr sz="3972"/>
            </a:lvl3pPr>
            <a:lvl4pPr marL="4540133" indent="0">
              <a:buNone/>
              <a:defRPr sz="3310"/>
            </a:lvl4pPr>
            <a:lvl5pPr marL="6053511" indent="0">
              <a:buNone/>
              <a:defRPr sz="3310"/>
            </a:lvl5pPr>
            <a:lvl6pPr marL="7566889" indent="0">
              <a:buNone/>
              <a:defRPr sz="3310"/>
            </a:lvl6pPr>
            <a:lvl7pPr marL="9080266" indent="0">
              <a:buNone/>
              <a:defRPr sz="3310"/>
            </a:lvl7pPr>
            <a:lvl8pPr marL="10593644" indent="0">
              <a:buNone/>
              <a:defRPr sz="3310"/>
            </a:lvl8pPr>
            <a:lvl9pPr marL="12107022" indent="0">
              <a:buNone/>
              <a:defRPr sz="331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701A8-82E5-794F-905B-16BDFE9CC1CA}" type="datetimeFigureOut">
              <a:rPr lang="en-US" smtClean="0"/>
              <a:t>5/21/2018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D8CCA-A76E-3F4C-B677-A00D83AAA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3668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4817" y="2852949"/>
            <a:ext cx="9761984" cy="9985322"/>
          </a:xfrm>
        </p:spPr>
        <p:txBody>
          <a:bodyPr anchor="b"/>
          <a:lstStyle>
            <a:lvl1pPr>
              <a:defRPr sz="105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67534" y="6161587"/>
            <a:ext cx="15322808" cy="30411646"/>
          </a:xfrm>
        </p:spPr>
        <p:txBody>
          <a:bodyPr anchor="t"/>
          <a:lstStyle>
            <a:lvl1pPr marL="0" indent="0">
              <a:buNone/>
              <a:defRPr sz="10592"/>
            </a:lvl1pPr>
            <a:lvl2pPr marL="1513378" indent="0">
              <a:buNone/>
              <a:defRPr sz="9268"/>
            </a:lvl2pPr>
            <a:lvl3pPr marL="3026755" indent="0">
              <a:buNone/>
              <a:defRPr sz="7944"/>
            </a:lvl3pPr>
            <a:lvl4pPr marL="4540133" indent="0">
              <a:buNone/>
              <a:defRPr sz="6620"/>
            </a:lvl4pPr>
            <a:lvl5pPr marL="6053511" indent="0">
              <a:buNone/>
              <a:defRPr sz="6620"/>
            </a:lvl5pPr>
            <a:lvl6pPr marL="7566889" indent="0">
              <a:buNone/>
              <a:defRPr sz="6620"/>
            </a:lvl6pPr>
            <a:lvl7pPr marL="9080266" indent="0">
              <a:buNone/>
              <a:defRPr sz="6620"/>
            </a:lvl7pPr>
            <a:lvl8pPr marL="10593644" indent="0">
              <a:buNone/>
              <a:defRPr sz="6620"/>
            </a:lvl8pPr>
            <a:lvl9pPr marL="12107022" indent="0">
              <a:buNone/>
              <a:defRPr sz="662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4817" y="12838271"/>
            <a:ext cx="9761984" cy="23784486"/>
          </a:xfrm>
        </p:spPr>
        <p:txBody>
          <a:bodyPr/>
          <a:lstStyle>
            <a:lvl1pPr marL="0" indent="0">
              <a:buNone/>
              <a:defRPr sz="5296"/>
            </a:lvl1pPr>
            <a:lvl2pPr marL="1513378" indent="0">
              <a:buNone/>
              <a:defRPr sz="4634"/>
            </a:lvl2pPr>
            <a:lvl3pPr marL="3026755" indent="0">
              <a:buNone/>
              <a:defRPr sz="3972"/>
            </a:lvl3pPr>
            <a:lvl4pPr marL="4540133" indent="0">
              <a:buNone/>
              <a:defRPr sz="3310"/>
            </a:lvl4pPr>
            <a:lvl5pPr marL="6053511" indent="0">
              <a:buNone/>
              <a:defRPr sz="3310"/>
            </a:lvl5pPr>
            <a:lvl6pPr marL="7566889" indent="0">
              <a:buNone/>
              <a:defRPr sz="3310"/>
            </a:lvl6pPr>
            <a:lvl7pPr marL="9080266" indent="0">
              <a:buNone/>
              <a:defRPr sz="3310"/>
            </a:lvl7pPr>
            <a:lvl8pPr marL="10593644" indent="0">
              <a:buNone/>
              <a:defRPr sz="3310"/>
            </a:lvl8pPr>
            <a:lvl9pPr marL="12107022" indent="0">
              <a:buNone/>
              <a:defRPr sz="331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701A8-82E5-794F-905B-16BDFE9CC1CA}" type="datetimeFigureOut">
              <a:rPr lang="en-US" smtClean="0"/>
              <a:t>5/21/2018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D8CCA-A76E-3F4C-B677-A00D83AAA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797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701A8-82E5-794F-905B-16BDFE9CC1CA}" type="datetimeFigureOut">
              <a:rPr lang="en-US" smtClean="0"/>
              <a:t>5/21/2018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D8CCA-A76E-3F4C-B677-A00D83AAA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3700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0020" y="2278397"/>
            <a:ext cx="6526381" cy="362661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0877" y="2278397"/>
            <a:ext cx="19200803" cy="3626613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701A8-82E5-794F-905B-16BDFE9CC1CA}" type="datetimeFigureOut">
              <a:rPr lang="en-US" smtClean="0"/>
              <a:t>5/21/2018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D8CCA-A76E-3F4C-B677-A00D83AAA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817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0875" y="2278406"/>
            <a:ext cx="26105525" cy="82715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0875" y="11391985"/>
            <a:ext cx="26105525" cy="27152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0875" y="39663928"/>
            <a:ext cx="6810137" cy="22783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F701A8-82E5-794F-905B-16BDFE9CC1CA}" type="datetimeFigureOut">
              <a:rPr lang="en-US" smtClean="0"/>
              <a:t>5/21/2018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6035" y="39663928"/>
            <a:ext cx="10215205" cy="22783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76263" y="39663928"/>
            <a:ext cx="6810137" cy="22783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0D8CCA-A76E-3F4C-B677-A00D83AAA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277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026755" rtl="0" eaLnBrk="1" latinLnBrk="0" hangingPunct="1">
        <a:lnSpc>
          <a:spcPct val="90000"/>
        </a:lnSpc>
        <a:spcBef>
          <a:spcPct val="0"/>
        </a:spcBef>
        <a:buNone/>
        <a:defRPr sz="145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689" indent="-756689" algn="l" defTabSz="3026755" rtl="0" eaLnBrk="1" latinLnBrk="0" hangingPunct="1">
        <a:lnSpc>
          <a:spcPct val="90000"/>
        </a:lnSpc>
        <a:spcBef>
          <a:spcPts val="3310"/>
        </a:spcBef>
        <a:buFont typeface="Arial" panose="020B0604020202020204" pitchFamily="34" charset="0"/>
        <a:buChar char="•"/>
        <a:defRPr sz="9268" kern="1200">
          <a:solidFill>
            <a:schemeClr val="tx1"/>
          </a:solidFill>
          <a:latin typeface="+mn-lt"/>
          <a:ea typeface="+mn-ea"/>
          <a:cs typeface="+mn-cs"/>
        </a:defRPr>
      </a:lvl1pPr>
      <a:lvl2pPr marL="2270067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7944" kern="1200">
          <a:solidFill>
            <a:schemeClr val="tx1"/>
          </a:solidFill>
          <a:latin typeface="+mn-lt"/>
          <a:ea typeface="+mn-ea"/>
          <a:cs typeface="+mn-cs"/>
        </a:defRPr>
      </a:lvl2pPr>
      <a:lvl3pPr marL="3783444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20" kern="1200">
          <a:solidFill>
            <a:schemeClr val="tx1"/>
          </a:solidFill>
          <a:latin typeface="+mn-lt"/>
          <a:ea typeface="+mn-ea"/>
          <a:cs typeface="+mn-cs"/>
        </a:defRPr>
      </a:lvl3pPr>
      <a:lvl4pPr marL="5296822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58" kern="1200">
          <a:solidFill>
            <a:schemeClr val="tx1"/>
          </a:solidFill>
          <a:latin typeface="+mn-lt"/>
          <a:ea typeface="+mn-ea"/>
          <a:cs typeface="+mn-cs"/>
        </a:defRPr>
      </a:lvl4pPr>
      <a:lvl5pPr marL="6810200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58" kern="1200">
          <a:solidFill>
            <a:schemeClr val="tx1"/>
          </a:solidFill>
          <a:latin typeface="+mn-lt"/>
          <a:ea typeface="+mn-ea"/>
          <a:cs typeface="+mn-cs"/>
        </a:defRPr>
      </a:lvl5pPr>
      <a:lvl6pPr marL="8323577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58" kern="1200">
          <a:solidFill>
            <a:schemeClr val="tx1"/>
          </a:solidFill>
          <a:latin typeface="+mn-lt"/>
          <a:ea typeface="+mn-ea"/>
          <a:cs typeface="+mn-cs"/>
        </a:defRPr>
      </a:lvl6pPr>
      <a:lvl7pPr marL="9836955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58" kern="1200">
          <a:solidFill>
            <a:schemeClr val="tx1"/>
          </a:solidFill>
          <a:latin typeface="+mn-lt"/>
          <a:ea typeface="+mn-ea"/>
          <a:cs typeface="+mn-cs"/>
        </a:defRPr>
      </a:lvl7pPr>
      <a:lvl8pPr marL="11350333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58" kern="1200">
          <a:solidFill>
            <a:schemeClr val="tx1"/>
          </a:solidFill>
          <a:latin typeface="+mn-lt"/>
          <a:ea typeface="+mn-ea"/>
          <a:cs typeface="+mn-cs"/>
        </a:defRPr>
      </a:lvl8pPr>
      <a:lvl9pPr marL="12863711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5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1pPr>
      <a:lvl2pPr marL="1513378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2pPr>
      <a:lvl3pPr marL="3026755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3pPr>
      <a:lvl4pPr marL="4540133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4pPr>
      <a:lvl5pPr marL="6053511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5pPr>
      <a:lvl6pPr marL="7566889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6pPr>
      <a:lvl7pPr marL="9080266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7pPr>
      <a:lvl8pPr marL="10593644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8pPr>
      <a:lvl9pPr marL="12107022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E1D3938-105C-0E40-9F97-7D995483F3BC}"/>
              </a:ext>
            </a:extLst>
          </p:cNvPr>
          <p:cNvSpPr txBox="1"/>
          <p:nvPr/>
        </p:nvSpPr>
        <p:spPr>
          <a:xfrm>
            <a:off x="9017319" y="3156455"/>
            <a:ext cx="1294496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i="1" dirty="0">
                <a:latin typeface="Arial" panose="020B0604020202020204" pitchFamily="34" charset="0"/>
                <a:cs typeface="Arial" panose="020B0604020202020204" pitchFamily="34" charset="0"/>
              </a:rPr>
              <a:t>Name 1, Affiliation 1; Name 2, Affiliation 2</a:t>
            </a:r>
          </a:p>
          <a:p>
            <a:pPr algn="ctr"/>
            <a:r>
              <a:rPr lang="en-US" sz="4000" i="1" dirty="0">
                <a:latin typeface="Arial" panose="020B0604020202020204" pitchFamily="34" charset="0"/>
                <a:cs typeface="Arial" panose="020B0604020202020204" pitchFamily="34" charset="0"/>
              </a:rPr>
              <a:t>Name 3, Affiliation 3; Name 4, Affiliation 4</a:t>
            </a:r>
          </a:p>
          <a:p>
            <a:pPr algn="ctr"/>
            <a:endParaRPr lang="en-US" sz="4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9F575DD-BA7F-C547-8601-B9C6A0281AAF}"/>
              </a:ext>
            </a:extLst>
          </p:cNvPr>
          <p:cNvSpPr txBox="1"/>
          <p:nvPr/>
        </p:nvSpPr>
        <p:spPr>
          <a:xfrm>
            <a:off x="9017319" y="689820"/>
            <a:ext cx="1294496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2964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impacts of steam injection technology upon volatile formation and stripping during wort boiling</a:t>
            </a:r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249111F-7132-5E4E-9E0A-2FA147A5EA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4559" y="2558961"/>
            <a:ext cx="5921878" cy="131896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1721B39-F86E-4C4C-B053-774D9D637E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85362" y="2633238"/>
            <a:ext cx="2167309" cy="151827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B20E54E-C28E-2F48-9E2A-3AAFC42CFA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17394" y="2729142"/>
            <a:ext cx="1370644" cy="133609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3B5903C-EFFC-1F4A-9CFE-EBD382ED4831}"/>
              </a:ext>
            </a:extLst>
          </p:cNvPr>
          <p:cNvCxnSpPr>
            <a:cxnSpLocks/>
          </p:cNvCxnSpPr>
          <p:nvPr/>
        </p:nvCxnSpPr>
        <p:spPr>
          <a:xfrm>
            <a:off x="2748593" y="5095447"/>
            <a:ext cx="24770087" cy="0"/>
          </a:xfrm>
          <a:prstGeom prst="line">
            <a:avLst/>
          </a:prstGeom>
          <a:ln w="41275">
            <a:solidFill>
              <a:srgbClr val="2964A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150495E5-79CE-46DE-9582-D57E99A6BBE0}"/>
              </a:ext>
            </a:extLst>
          </p:cNvPr>
          <p:cNvSpPr txBox="1"/>
          <p:nvPr/>
        </p:nvSpPr>
        <p:spPr>
          <a:xfrm>
            <a:off x="949881" y="735515"/>
            <a:ext cx="44756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i="1" dirty="0">
                <a:latin typeface="Arial" panose="020B0604020202020204" pitchFamily="34" charset="0"/>
                <a:cs typeface="Arial" panose="020B0604020202020204" pitchFamily="34" charset="0"/>
              </a:rPr>
              <a:t>A/M - ###</a:t>
            </a:r>
            <a:endParaRPr lang="en-US" sz="48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34471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2F5EF163922C6428B5720472F359655" ma:contentTypeVersion="3" ma:contentTypeDescription="Create a new document." ma:contentTypeScope="" ma:versionID="dee80d8a3f985bdfd050ff7d0ea46a17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76306148d0f7b992e79f2d9b1f249a81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5A5858F-8AD9-4EAE-B7F5-4F1B4CBA4D33}"/>
</file>

<file path=customXml/itemProps2.xml><?xml version="1.0" encoding="utf-8"?>
<ds:datastoreItem xmlns:ds="http://schemas.openxmlformats.org/officeDocument/2006/customXml" ds:itemID="{9851ECC4-8713-4E60-948A-0BD6EE21F15D}"/>
</file>

<file path=customXml/itemProps3.xml><?xml version="1.0" encoding="utf-8"?>
<ds:datastoreItem xmlns:ds="http://schemas.openxmlformats.org/officeDocument/2006/customXml" ds:itemID="{3FF35A1E-B416-43FC-9B56-5AB91730F9E4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118</TotalTime>
  <Words>41</Words>
  <Application>Microsoft Office PowerPoint</Application>
  <PresentationFormat>Custom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 Keswani</dc:creator>
  <cp:lastModifiedBy>Emma Nygren</cp:lastModifiedBy>
  <cp:revision>11</cp:revision>
  <dcterms:created xsi:type="dcterms:W3CDTF">2018-05-02T15:40:18Z</dcterms:created>
  <dcterms:modified xsi:type="dcterms:W3CDTF">2018-05-21T22:12:44Z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0x01010042F5EF163922C6428B5720472F359655</vt:lpwstr>
  </property>
  <property fmtid="{D5CDD505-2E9C-101B-9397-08002B2CF9AE}" pid="3" name="Order">
    <vt:r8>1900</vt:r8>
  </property>
  <property fmtid="{D5CDD505-2E9C-101B-9397-08002B2CF9AE}" pid="5" name="MetaImage">
    <vt:lpwstr/>
  </property>
  <property fmtid="{D5CDD505-2E9C-101B-9397-08002B2CF9AE}" pid="6" name="xd_ProgID">
    <vt:lpwstr/>
  </property>
  <property fmtid="{D5CDD505-2E9C-101B-9397-08002B2CF9AE}" pid="7" name="_SourceUrl">
    <vt:lpwstr/>
  </property>
  <property fmtid="{D5CDD505-2E9C-101B-9397-08002B2CF9AE}" pid="8" name="_SharedFileIndex">
    <vt:lpwstr/>
  </property>
  <property fmtid="{D5CDD505-2E9C-101B-9397-08002B2CF9AE}" pid="9" name="TemplateUrl">
    <vt:lpwstr/>
  </property>
</Properties>
</file>