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0"/>
    <p:restoredTop sz="94714"/>
  </p:normalViewPr>
  <p:slideViewPr>
    <p:cSldViewPr snapToGrid="0" snapToObjects="1">
      <p:cViewPr varScale="1">
        <p:scale>
          <a:sx n="79" d="100"/>
          <a:sy n="79" d="100"/>
        </p:scale>
        <p:origin x="-5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3822"/>
            <a:ext cx="7772400" cy="1869963"/>
          </a:xfrm>
        </p:spPr>
        <p:txBody>
          <a:bodyPr anchor="b"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47171"/>
            <a:ext cx="6858000" cy="1990493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1" y="252662"/>
            <a:ext cx="5254354" cy="140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68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39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4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0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35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952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35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47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4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58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33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05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C2919-4840-FB4C-96C0-64E7B6486372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8439" y="6345356"/>
            <a:ext cx="24309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15522" y="6345356"/>
            <a:ext cx="4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D9F3-6B00-DF4F-9939-6BE26415B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9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168706"/>
            <a:ext cx="6858000" cy="1517728"/>
          </a:xfrm>
        </p:spPr>
        <p:txBody>
          <a:bodyPr/>
          <a:lstStyle/>
          <a:p>
            <a:endParaRPr lang="en-US" dirty="0">
              <a:ea typeface="Helvetica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83144"/>
            <a:ext cx="6858000" cy="1241822"/>
          </a:xfrm>
        </p:spPr>
        <p:txBody>
          <a:bodyPr/>
          <a:lstStyle/>
          <a:p>
            <a:endParaRPr lang="en-US" dirty="0">
              <a:ea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91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34" y="6130213"/>
            <a:ext cx="4300566" cy="727788"/>
          </a:xfrm>
        </p:spPr>
      </p:pic>
    </p:spTree>
    <p:extLst>
      <p:ext uri="{BB962C8B-B14F-4D97-AF65-F5344CB8AC3E}">
        <p14:creationId xmlns:p14="http://schemas.microsoft.com/office/powerpoint/2010/main" val="130325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A471F4EA6A547A1C8C967DD718A1F" ma:contentTypeVersion="3" ma:contentTypeDescription="Create a new document." ma:contentTypeScope="" ma:versionID="0c194870d2104ae3ab6e711863e2d2c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6306148d0f7b992e79f2d9b1f249a8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58EAB9-70BD-416B-897C-5D472D5517F9}"/>
</file>

<file path=customXml/itemProps2.xml><?xml version="1.0" encoding="utf-8"?>
<ds:datastoreItem xmlns:ds="http://schemas.openxmlformats.org/officeDocument/2006/customXml" ds:itemID="{1772BE35-585C-42E5-8349-8431B15734C9}"/>
</file>

<file path=customXml/itemProps3.xml><?xml version="1.0" encoding="utf-8"?>
<ds:datastoreItem xmlns:ds="http://schemas.openxmlformats.org/officeDocument/2006/customXml" ds:itemID="{734E4385-1A7E-4722-BD27-3FB8AFC9DD0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Berg</dc:creator>
  <cp:lastModifiedBy>Emma Nygren</cp:lastModifiedBy>
  <cp:revision>10</cp:revision>
  <dcterms:created xsi:type="dcterms:W3CDTF">2017-03-21T14:34:31Z</dcterms:created>
  <dcterms:modified xsi:type="dcterms:W3CDTF">2017-03-28T15:35:18Z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0x010100972A471F4EA6A547A1C8C967DD718A1F</vt:lpwstr>
  </property>
  <property fmtid="{D5CDD505-2E9C-101B-9397-08002B2CF9AE}" pid="3" name="Order">
    <vt:r8>300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MetaImage">
    <vt:lpwstr/>
  </property>
</Properties>
</file>