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2" r:id="rId2"/>
  </p:sldMasterIdLst>
  <p:handoutMasterIdLst>
    <p:handoutMasterId r:id="rId6"/>
  </p:handoutMasterIdLst>
  <p:sldIdLst>
    <p:sldId id="261" r:id="rId3"/>
    <p:sldId id="260" r:id="rId4"/>
    <p:sldId id="262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63D"/>
    <a:srgbClr val="FFFD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940"/>
    <p:restoredTop sz="94658"/>
  </p:normalViewPr>
  <p:slideViewPr>
    <p:cSldViewPr snapToGrid="0" snapToObjects="1">
      <p:cViewPr varScale="1">
        <p:scale>
          <a:sx n="94" d="100"/>
          <a:sy n="94" d="100"/>
        </p:scale>
        <p:origin x="88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06" d="100"/>
          <a:sy n="106" d="100"/>
        </p:scale>
        <p:origin x="444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customXml" Target="../customXml/item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43057EA-8A09-3F4D-92F0-0C68AE62BD9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192240-64ED-6744-B103-7ABDA02C020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ACD88A-6E3F-F245-B9EE-0F80BC75C1F0}" type="datetimeFigureOut">
              <a:rPr lang="en-US" smtClean="0"/>
              <a:t>3/11/2019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161ABF-1B91-8C4A-B442-EC02330BDFC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FB0999-B9A0-1E45-B663-40CF7E68398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8E23A4-8B3A-AA4E-971B-0DB37884C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7931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101AAF2-A206-D447-82EB-7B2D5F3B62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1200268-0F5C-BE48-A37C-21AAF25E3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862" y="1374013"/>
            <a:ext cx="7019163" cy="103695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C2B7BFE-118A-5944-90A3-795446030F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862" y="2545079"/>
            <a:ext cx="7019163" cy="386048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324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E87B4-2B08-1C47-98FB-EB8429A32B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0865DA-93AF-EC43-930F-C411A138F80B}" type="datetimeFigureOut">
              <a:rPr lang="en-US" smtClean="0"/>
              <a:t>3/11/2019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0F4D86-D279-5D43-BFCC-06134D5A32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59EC1514-4AED-7C49-BE27-0BECCA9E0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512" y="1145413"/>
            <a:ext cx="11618976" cy="10369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1C80FE0E-4B07-A840-88FC-E24D5424A7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512" y="2267713"/>
            <a:ext cx="11618976" cy="42184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07250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101AAF2-A206-D447-82EB-7B2D5F3B62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1200268-0F5C-BE48-A37C-21AAF25E3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862" y="1374013"/>
            <a:ext cx="7019163" cy="103695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C2B7BFE-118A-5944-90A3-795446030F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862" y="2545079"/>
            <a:ext cx="7019163" cy="386048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4B11E4-2020-CD47-8CEF-56948FEC0FD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481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E87B4-2B08-1C47-98FB-EB8429A32B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0865DA-93AF-EC43-930F-C411A138F80B}" type="datetimeFigureOut">
              <a:rPr lang="en-US" smtClean="0"/>
              <a:t>3/11/2019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0F4D86-D279-5D43-BFCC-06134D5A32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59EC1514-4AED-7C49-BE27-0BECCA9E0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512" y="1145413"/>
            <a:ext cx="11618976" cy="10369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1C80FE0E-4B07-A840-88FC-E24D5424A7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512" y="2267713"/>
            <a:ext cx="11618976" cy="42184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2518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BF89128-57C3-DD47-ABAE-80BCBF0DDFA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437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2535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74D0C-23EC-5440-A0F9-4EC87C60E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A4BF81-6B61-5B4B-A4B6-648425C97C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150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A1A3C-6A15-B040-8CB8-4411C64A7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B4DF20-F850-FD4B-A215-CA446E46B27C}"/>
              </a:ext>
            </a:extLst>
          </p:cNvPr>
          <p:cNvSpPr>
            <a:spLocks noGrp="1"/>
          </p:cNvSpPr>
          <p:nvPr>
            <p:ph idx="1"/>
          </p:nvPr>
        </p:nvSpPr>
        <p:spPr/>
      </p:sp>
    </p:spTree>
    <p:extLst>
      <p:ext uri="{BB962C8B-B14F-4D97-AF65-F5344CB8AC3E}">
        <p14:creationId xmlns:p14="http://schemas.microsoft.com/office/powerpoint/2010/main" val="1806089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A1A3C-6A15-B040-8CB8-4411C64A7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B4DF20-F850-FD4B-A215-CA446E46B27C}"/>
              </a:ext>
            </a:extLst>
          </p:cNvPr>
          <p:cNvSpPr>
            <a:spLocks noGrp="1"/>
          </p:cNvSpPr>
          <p:nvPr>
            <p:ph idx="1"/>
          </p:nvPr>
        </p:nvSpPr>
        <p:spPr/>
      </p:sp>
    </p:spTree>
    <p:extLst>
      <p:ext uri="{BB962C8B-B14F-4D97-AF65-F5344CB8AC3E}">
        <p14:creationId xmlns:p14="http://schemas.microsoft.com/office/powerpoint/2010/main" val="37260505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3AB780019BE214590C8AF320967432B" ma:contentTypeVersion="3" ma:contentTypeDescription="Create a new document." ma:contentTypeScope="" ma:versionID="e1a601c6b0a80533deeac41a8a124335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76306148d0f7b992e79f2d9b1f249a81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94AF38DB-2D84-457E-B301-CA106745DD59}"/>
</file>

<file path=customXml/itemProps2.xml><?xml version="1.0" encoding="utf-8"?>
<ds:datastoreItem xmlns:ds="http://schemas.openxmlformats.org/officeDocument/2006/customXml" ds:itemID="{B35A11E5-F246-4E67-AA26-C4CC3EBA284B}"/>
</file>

<file path=customXml/itemProps3.xml><?xml version="1.0" encoding="utf-8"?>
<ds:datastoreItem xmlns:ds="http://schemas.openxmlformats.org/officeDocument/2006/customXml" ds:itemID="{AE04A8F8-EE2A-4048-85A8-C62807E39545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2_Office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 Keswani</dc:creator>
  <cp:lastModifiedBy>Emma Nygren</cp:lastModifiedBy>
  <cp:revision>10</cp:revision>
  <dcterms:created xsi:type="dcterms:W3CDTF">2019-02-26T17:02:20Z</dcterms:created>
  <dcterms:modified xsi:type="dcterms:W3CDTF">2019-03-11T16:26:36Z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0x01010073AB780019BE214590C8AF320967432B</vt:lpwstr>
  </property>
  <property fmtid="{D5CDD505-2E9C-101B-9397-08002B2CF9AE}" pid="3" name="Order">
    <vt:r8>300</vt:r8>
  </property>
  <property fmtid="{D5CDD505-2E9C-101B-9397-08002B2CF9AE}" pid="5" name="xd_ProgID">
    <vt:lpwstr/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TemplateUrl">
    <vt:lpwstr/>
  </property>
  <property fmtid="{D5CDD505-2E9C-101B-9397-08002B2CF9AE}" pid="9" name="MetaImage">
    <vt:lpwstr/>
  </property>
</Properties>
</file>