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77" r:id="rId5"/>
    <p:sldId id="282" r:id="rId6"/>
    <p:sldId id="293" r:id="rId7"/>
    <p:sldId id="258" r:id="rId8"/>
    <p:sldId id="291" r:id="rId9"/>
    <p:sldId id="272" r:id="rId10"/>
    <p:sldId id="289" r:id="rId11"/>
    <p:sldId id="273" r:id="rId12"/>
    <p:sldId id="276" r:id="rId13"/>
    <p:sldId id="275" r:id="rId14"/>
    <p:sldId id="259" r:id="rId15"/>
    <p:sldId id="281" r:id="rId16"/>
    <p:sldId id="26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er Setup Instructions" id="{3AABE19E-D6FE-4DE2-A6FE-FF9B9A61CFF5}">
          <p14:sldIdLst>
            <p14:sldId id="277"/>
            <p14:sldId id="282"/>
            <p14:sldId id="293"/>
          </p14:sldIdLst>
        </p14:section>
        <p14:section name="Content Slides" id="{FFB78192-F811-4637-873E-1A3D3911AB93}">
          <p14:sldIdLst>
            <p14:sldId id="258"/>
            <p14:sldId id="291"/>
            <p14:sldId id="272"/>
            <p14:sldId id="289"/>
            <p14:sldId id="273"/>
            <p14:sldId id="276"/>
            <p14:sldId id="275"/>
            <p14:sldId id="259"/>
            <p14:sldId id="281"/>
            <p14:sldId id="26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erine" initials="C" lastIdx="1" clrIdx="0">
    <p:extLst>
      <p:ext uri="{19B8F6BF-5375-455C-9EA6-DF929625EA0E}">
        <p15:presenceInfo xmlns:p15="http://schemas.microsoft.com/office/powerpoint/2012/main" userId="b62ad91dcc7c7d8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0EAAE"/>
    <a:srgbClr val="FFC8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FED00B-D67A-46F5-8589-D740C28F7EE0}" v="2" dt="2023-05-05T18:03:05.7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76" autoAdjust="0"/>
    <p:restoredTop sz="73197" autoAdjust="0"/>
  </p:normalViewPr>
  <p:slideViewPr>
    <p:cSldViewPr snapToGrid="0">
      <p:cViewPr varScale="1">
        <p:scale>
          <a:sx n="81" d="100"/>
          <a:sy n="81" d="100"/>
        </p:scale>
        <p:origin x="1032" y="84"/>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0" d="100"/>
          <a:sy n="60" d="100"/>
        </p:scale>
        <p:origin x="1757"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Boatman" userId="7d4f5fcc-1885-4038-bfc9-ffc00ca8d7d3" providerId="ADAL" clId="{E5FED00B-D67A-46F5-8589-D740C28F7EE0}"/>
    <pc:docChg chg="custSel addSld delSld modSld modMainMaster modSection">
      <pc:chgData name="Megan Boatman" userId="7d4f5fcc-1885-4038-bfc9-ffc00ca8d7d3" providerId="ADAL" clId="{E5FED00B-D67A-46F5-8589-D740C28F7EE0}" dt="2023-05-05T18:04:06.214" v="35" actId="2696"/>
      <pc:docMkLst>
        <pc:docMk/>
      </pc:docMkLst>
      <pc:sldChg chg="addSp modSp mod">
        <pc:chgData name="Megan Boatman" userId="7d4f5fcc-1885-4038-bfc9-ffc00ca8d7d3" providerId="ADAL" clId="{E5FED00B-D67A-46F5-8589-D740C28F7EE0}" dt="2023-05-04T19:59:47.670" v="31" actId="207"/>
        <pc:sldMkLst>
          <pc:docMk/>
          <pc:sldMk cId="1835081970" sldId="263"/>
        </pc:sldMkLst>
        <pc:spChg chg="add mod">
          <ac:chgData name="Megan Boatman" userId="7d4f5fcc-1885-4038-bfc9-ffc00ca8d7d3" providerId="ADAL" clId="{E5FED00B-D67A-46F5-8589-D740C28F7EE0}" dt="2023-05-04T19:59:47.670" v="31" actId="207"/>
          <ac:spMkLst>
            <pc:docMk/>
            <pc:sldMk cId="1835081970" sldId="263"/>
            <ac:spMk id="6" creationId="{D8DE30C3-2152-8512-5D27-6357A252C4C6}"/>
          </ac:spMkLst>
        </pc:spChg>
        <pc:grpChg chg="mod">
          <ac:chgData name="Megan Boatman" userId="7d4f5fcc-1885-4038-bfc9-ffc00ca8d7d3" providerId="ADAL" clId="{E5FED00B-D67A-46F5-8589-D740C28F7EE0}" dt="2023-05-04T19:59:24.096" v="0" actId="1076"/>
          <ac:grpSpMkLst>
            <pc:docMk/>
            <pc:sldMk cId="1835081970" sldId="263"/>
            <ac:grpSpMk id="24" creationId="{B7482AAF-936F-4277-944E-282B0CF00955}"/>
          </ac:grpSpMkLst>
        </pc:grpChg>
      </pc:sldChg>
      <pc:sldChg chg="modSp add del mod chgLayout">
        <pc:chgData name="Megan Boatman" userId="7d4f5fcc-1885-4038-bfc9-ffc00ca8d7d3" providerId="ADAL" clId="{E5FED00B-D67A-46F5-8589-D740C28F7EE0}" dt="2023-05-05T18:04:06.214" v="35" actId="2696"/>
        <pc:sldMkLst>
          <pc:docMk/>
          <pc:sldMk cId="3791201928" sldId="294"/>
        </pc:sldMkLst>
        <pc:spChg chg="mod ord">
          <ac:chgData name="Megan Boatman" userId="7d4f5fcc-1885-4038-bfc9-ffc00ca8d7d3" providerId="ADAL" clId="{E5FED00B-D67A-46F5-8589-D740C28F7EE0}" dt="2023-05-05T18:03:26.069" v="33" actId="700"/>
          <ac:spMkLst>
            <pc:docMk/>
            <pc:sldMk cId="3791201928" sldId="294"/>
            <ac:spMk id="2" creationId="{EDDD6267-2FD3-4DEB-B45F-D6C6B66AA98A}"/>
          </ac:spMkLst>
        </pc:spChg>
        <pc:spChg chg="mod ord">
          <ac:chgData name="Megan Boatman" userId="7d4f5fcc-1885-4038-bfc9-ffc00ca8d7d3" providerId="ADAL" clId="{E5FED00B-D67A-46F5-8589-D740C28F7EE0}" dt="2023-05-05T18:03:26.069" v="33" actId="700"/>
          <ac:spMkLst>
            <pc:docMk/>
            <pc:sldMk cId="3791201928" sldId="294"/>
            <ac:spMk id="3" creationId="{2D1E53DD-272A-4CAC-A3F3-C58A201CF7E1}"/>
          </ac:spMkLst>
        </pc:spChg>
        <pc:picChg chg="mod ord modCrop">
          <ac:chgData name="Megan Boatman" userId="7d4f5fcc-1885-4038-bfc9-ffc00ca8d7d3" providerId="ADAL" clId="{E5FED00B-D67A-46F5-8589-D740C28F7EE0}" dt="2023-05-05T18:03:26.069" v="33" actId="700"/>
          <ac:picMkLst>
            <pc:docMk/>
            <pc:sldMk cId="3791201928" sldId="294"/>
            <ac:picMk id="11" creationId="{5AAD7F0A-599E-4BBE-8484-10A111BA070C}"/>
          </ac:picMkLst>
        </pc:picChg>
      </pc:sldChg>
      <pc:sldMasterChg chg="modSldLayout">
        <pc:chgData name="Megan Boatman" userId="7d4f5fcc-1885-4038-bfc9-ffc00ca8d7d3" providerId="ADAL" clId="{E5FED00B-D67A-46F5-8589-D740C28F7EE0}" dt="2023-05-05T18:03:57.197" v="34" actId="478"/>
        <pc:sldMasterMkLst>
          <pc:docMk/>
          <pc:sldMasterMk cId="1572476303" sldId="2147483648"/>
        </pc:sldMasterMkLst>
        <pc:sldLayoutChg chg="delSp mod">
          <pc:chgData name="Megan Boatman" userId="7d4f5fcc-1885-4038-bfc9-ffc00ca8d7d3" providerId="ADAL" clId="{E5FED00B-D67A-46F5-8589-D740C28F7EE0}" dt="2023-05-05T18:03:57.197" v="34" actId="478"/>
          <pc:sldLayoutMkLst>
            <pc:docMk/>
            <pc:sldMasterMk cId="1572476303" sldId="2147483648"/>
            <pc:sldLayoutMk cId="3259799124" sldId="2147483656"/>
          </pc:sldLayoutMkLst>
          <pc:picChg chg="del">
            <ac:chgData name="Megan Boatman" userId="7d4f5fcc-1885-4038-bfc9-ffc00ca8d7d3" providerId="ADAL" clId="{E5FED00B-D67A-46F5-8589-D740C28F7EE0}" dt="2023-05-05T18:03:57.197" v="34" actId="478"/>
            <ac:picMkLst>
              <pc:docMk/>
              <pc:sldMasterMk cId="1572476303" sldId="2147483648"/>
              <pc:sldLayoutMk cId="3259799124" sldId="2147483656"/>
              <ac:picMk id="3" creationId="{512CF0AE-0D5D-BDA2-AE2A-509077C67801}"/>
            </ac:picMkLst>
          </pc:picChg>
        </pc:sldLayoutChg>
      </pc:sldMasterChg>
    </pc:docChg>
  </pc:docChgLst>
  <pc:docChgLst>
    <pc:chgData name="Katie Hamel" userId="65995094-e8a4-4a3e-b606-0ff206eec0bf" providerId="ADAL" clId="{A18734C6-BF10-5D41-84FE-0876214056C1}"/>
    <pc:docChg chg="undo addSld delSld modSld modSection">
      <pc:chgData name="Katie Hamel" userId="65995094-e8a4-4a3e-b606-0ff206eec0bf" providerId="ADAL" clId="{A18734C6-BF10-5D41-84FE-0876214056C1}" dt="2023-04-10T20:49:25.422" v="8"/>
      <pc:docMkLst>
        <pc:docMk/>
      </pc:docMkLst>
      <pc:sldChg chg="addSp delSp modSp mod">
        <pc:chgData name="Katie Hamel" userId="65995094-e8a4-4a3e-b606-0ff206eec0bf" providerId="ADAL" clId="{A18734C6-BF10-5D41-84FE-0876214056C1}" dt="2023-04-10T20:49:25.422" v="8"/>
        <pc:sldMkLst>
          <pc:docMk/>
          <pc:sldMk cId="4061107037" sldId="258"/>
        </pc:sldMkLst>
        <pc:spChg chg="add del mod">
          <ac:chgData name="Katie Hamel" userId="65995094-e8a4-4a3e-b606-0ff206eec0bf" providerId="ADAL" clId="{A18734C6-BF10-5D41-84FE-0876214056C1}" dt="2023-04-10T20:49:25.422" v="8"/>
          <ac:spMkLst>
            <pc:docMk/>
            <pc:sldMk cId="4061107037" sldId="258"/>
            <ac:spMk id="4" creationId="{C0EFB670-DA4F-BA3A-8E45-436E32B4E2B6}"/>
          </ac:spMkLst>
        </pc:spChg>
      </pc:sldChg>
      <pc:sldChg chg="add del">
        <pc:chgData name="Katie Hamel" userId="65995094-e8a4-4a3e-b606-0ff206eec0bf" providerId="ADAL" clId="{A18734C6-BF10-5D41-84FE-0876214056C1}" dt="2023-04-10T20:49:18.198" v="5" actId="2696"/>
        <pc:sldMkLst>
          <pc:docMk/>
          <pc:sldMk cId="2700712699" sldId="277"/>
        </pc:sldMkLst>
      </pc:sldChg>
      <pc:sldChg chg="add del">
        <pc:chgData name="Katie Hamel" userId="65995094-e8a4-4a3e-b606-0ff206eec0bf" providerId="ADAL" clId="{A18734C6-BF10-5D41-84FE-0876214056C1}" dt="2023-04-10T20:49:18.196" v="4" actId="2696"/>
        <pc:sldMkLst>
          <pc:docMk/>
          <pc:sldMk cId="1089887179" sldId="282"/>
        </pc:sldMkLst>
      </pc:sldChg>
      <pc:sldChg chg="add del">
        <pc:chgData name="Katie Hamel" userId="65995094-e8a4-4a3e-b606-0ff206eec0bf" providerId="ADAL" clId="{A18734C6-BF10-5D41-84FE-0876214056C1}" dt="2023-04-10T20:49:18.182" v="3" actId="2696"/>
        <pc:sldMkLst>
          <pc:docMk/>
          <pc:sldMk cId="2427098779" sldId="29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266636313317978E-2"/>
          <c:y val="0.13092010498687662"/>
          <c:w val="0.89744701555162743"/>
          <c:h val="0.70020052493438323"/>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A43-474C-8459-C396DD18062E}"/>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A43-474C-8459-C396DD18062E}"/>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A43-474C-8459-C396DD18062E}"/>
            </c:ext>
          </c:extLst>
        </c:ser>
        <c:dLbls>
          <c:showLegendKey val="0"/>
          <c:showVal val="0"/>
          <c:showCatName val="0"/>
          <c:showSerName val="0"/>
          <c:showPercent val="0"/>
          <c:showBubbleSize val="0"/>
        </c:dLbls>
        <c:gapWidth val="219"/>
        <c:overlap val="-27"/>
        <c:axId val="306307184"/>
        <c:axId val="306306528"/>
      </c:barChart>
      <c:catAx>
        <c:axId val="306307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6306528"/>
        <c:crosses val="autoZero"/>
        <c:auto val="1"/>
        <c:lblAlgn val="ctr"/>
        <c:lblOffset val="100"/>
        <c:noMultiLvlLbl val="0"/>
      </c:catAx>
      <c:valAx>
        <c:axId val="306306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6307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095740-F46D-4692-9EFD-09C4CBBF8C9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0979B16-E58E-4BE3-89C8-AE0E35F451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37BA91-F9E4-4F79-9A25-DCD72133C97B}" type="datetimeFigureOut">
              <a:rPr lang="en-US" smtClean="0"/>
              <a:t>5/5/2023</a:t>
            </a:fld>
            <a:endParaRPr lang="en-US" dirty="0"/>
          </a:p>
        </p:txBody>
      </p:sp>
      <p:sp>
        <p:nvSpPr>
          <p:cNvPr id="4" name="Footer Placeholder 3">
            <a:extLst>
              <a:ext uri="{FF2B5EF4-FFF2-40B4-BE49-F238E27FC236}">
                <a16:creationId xmlns:a16="http://schemas.microsoft.com/office/drawing/2014/main" id="{516E7700-808D-4C72-B961-0F5F79E382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F070091-5A0A-40A6-AED8-35CFC2F324D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95F740-A35C-4C28-AFB7-096B430433DA}" type="slidenum">
              <a:rPr lang="en-US" smtClean="0"/>
              <a:t>‹#›</a:t>
            </a:fld>
            <a:endParaRPr lang="en-US" dirty="0"/>
          </a:p>
        </p:txBody>
      </p:sp>
    </p:spTree>
    <p:extLst>
      <p:ext uri="{BB962C8B-B14F-4D97-AF65-F5344CB8AC3E}">
        <p14:creationId xmlns:p14="http://schemas.microsoft.com/office/powerpoint/2010/main" val="3362562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C83645-4E3A-464C-B811-91FA7A542E47}" type="datetimeFigureOut">
              <a:rPr lang="en-US" smtClean="0"/>
              <a:t>5/5/2023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F4D091-29F5-4864-ACD4-79FBBED7C152}" type="slidenum">
              <a:rPr lang="en-US" smtClean="0"/>
              <a:t>‹#›</a:t>
            </a:fld>
            <a:endParaRPr lang="en-US" dirty="0"/>
          </a:p>
        </p:txBody>
      </p:sp>
    </p:spTree>
    <p:extLst>
      <p:ext uri="{BB962C8B-B14F-4D97-AF65-F5344CB8AC3E}">
        <p14:creationId xmlns:p14="http://schemas.microsoft.com/office/powerpoint/2010/main" val="286991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F4D091-29F5-4864-ACD4-79FBBED7C152}" type="slidenum">
              <a:rPr lang="en-US" smtClean="0"/>
              <a:t>1</a:t>
            </a:fld>
            <a:endParaRPr lang="en-US" dirty="0"/>
          </a:p>
        </p:txBody>
      </p:sp>
    </p:spTree>
    <p:extLst>
      <p:ext uri="{BB962C8B-B14F-4D97-AF65-F5344CB8AC3E}">
        <p14:creationId xmlns:p14="http://schemas.microsoft.com/office/powerpoint/2010/main" val="3744804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F4D091-29F5-4864-ACD4-79FBBED7C152}" type="slidenum">
              <a:rPr lang="en-US" smtClean="0"/>
              <a:t>13</a:t>
            </a:fld>
            <a:endParaRPr lang="en-US" dirty="0"/>
          </a:p>
        </p:txBody>
      </p:sp>
    </p:spTree>
    <p:extLst>
      <p:ext uri="{BB962C8B-B14F-4D97-AF65-F5344CB8AC3E}">
        <p14:creationId xmlns:p14="http://schemas.microsoft.com/office/powerpoint/2010/main" val="448792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clarity of your slide and what you put on it should enhance your message. </a:t>
            </a:r>
          </a:p>
          <a:p>
            <a:pPr marL="0" marR="0" lvl="0" indent="0">
              <a:lnSpc>
                <a:spcPct val="115000"/>
              </a:lnSpc>
              <a:spcBef>
                <a:spcPts val="0"/>
              </a:spcBef>
              <a:spcAft>
                <a:spcPts val="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Ensure the following: </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Ample white space. Don’t crowd the slide.</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Ideally 1-2 ideas discussed per slide. </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Avoid dense bullet point slides and a content dump. Put those details in your notes instead. </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Aim for foreground/background color contrast. </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Use purposeful images or illustrations that you can talk to from your presenter notes.</a:t>
            </a:r>
          </a:p>
          <a:p>
            <a:pPr marL="0" marR="0" lvl="0" indent="0">
              <a:lnSpc>
                <a:spcPct val="115000"/>
              </a:lnSpc>
              <a:spcBef>
                <a:spcPts val="0"/>
              </a:spcBef>
              <a:spcAft>
                <a:spcPts val="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EF4D091-29F5-4864-ACD4-79FBBED7C152}" type="slidenum">
              <a:rPr lang="en-US" smtClean="0"/>
              <a:t>2</a:t>
            </a:fld>
            <a:endParaRPr lang="en-US" dirty="0"/>
          </a:p>
        </p:txBody>
      </p:sp>
    </p:spTree>
    <p:extLst>
      <p:ext uri="{BB962C8B-B14F-4D97-AF65-F5344CB8AC3E}">
        <p14:creationId xmlns:p14="http://schemas.microsoft.com/office/powerpoint/2010/main" val="113279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As a reminder, you must own or have permission to use all media (images, illustration, video) or documentation used in this presentation. </a:t>
            </a:r>
          </a:p>
          <a:p>
            <a:pPr marL="0" marR="0" lvl="0" indent="0">
              <a:lnSpc>
                <a:spcPct val="115000"/>
              </a:lnSpc>
              <a:spcBef>
                <a:spcPts val="0"/>
              </a:spcBef>
              <a:spcAft>
                <a:spcPts val="0"/>
              </a:spcAft>
              <a:buFont typeface="Symbol" panose="05050102010706020507" pitchFamily="18" charset="2"/>
              <a:buNone/>
            </a:pPr>
            <a:endParaRPr lang="en-US" sz="1800" dirty="0">
              <a:effectLst/>
              <a:latin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Symbol" panose="05050102010706020507" pitchFamily="18" charset="2"/>
              <a:buNone/>
            </a:pPr>
            <a:r>
              <a:rPr lang="en-US" sz="1800" dirty="0">
                <a:effectLst/>
                <a:latin typeface="Calibri" panose="020F0502020204030204" pitchFamily="34" charset="0"/>
                <a:cs typeface="Times New Roman" panose="02020603050405020304" pitchFamily="18" charset="0"/>
              </a:rPr>
              <a:t>This is an issue that can have financial repercussion to your association and one we are careful to adhere to. </a:t>
            </a:r>
            <a:endParaRPr lang="en-US" dirty="0"/>
          </a:p>
        </p:txBody>
      </p:sp>
      <p:sp>
        <p:nvSpPr>
          <p:cNvPr id="4" name="Slide Number Placeholder 3"/>
          <p:cNvSpPr>
            <a:spLocks noGrp="1"/>
          </p:cNvSpPr>
          <p:nvPr>
            <p:ph type="sldNum" sz="quarter" idx="5"/>
          </p:nvPr>
        </p:nvSpPr>
        <p:spPr/>
        <p:txBody>
          <a:bodyPr/>
          <a:lstStyle/>
          <a:p>
            <a:fld id="{0EF4D091-29F5-4864-ACD4-79FBBED7C152}" type="slidenum">
              <a:rPr lang="en-US" smtClean="0"/>
              <a:t>3</a:t>
            </a:fld>
            <a:endParaRPr lang="en-US" dirty="0"/>
          </a:p>
        </p:txBody>
      </p:sp>
    </p:spTree>
    <p:extLst>
      <p:ext uri="{BB962C8B-B14F-4D97-AF65-F5344CB8AC3E}">
        <p14:creationId xmlns:p14="http://schemas.microsoft.com/office/powerpoint/2010/main" val="2534497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F4D091-29F5-4864-ACD4-79FBBED7C152}" type="slidenum">
              <a:rPr lang="en-US" smtClean="0"/>
              <a:t>4</a:t>
            </a:fld>
            <a:endParaRPr lang="en-US" dirty="0"/>
          </a:p>
        </p:txBody>
      </p:sp>
    </p:spTree>
    <p:extLst>
      <p:ext uri="{BB962C8B-B14F-4D97-AF65-F5344CB8AC3E}">
        <p14:creationId xmlns:p14="http://schemas.microsoft.com/office/powerpoint/2010/main" val="275738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F4D091-29F5-4864-ACD4-79FBBED7C152}" type="slidenum">
              <a:rPr lang="en-US" smtClean="0"/>
              <a:t>5</a:t>
            </a:fld>
            <a:endParaRPr lang="en-US" dirty="0"/>
          </a:p>
        </p:txBody>
      </p:sp>
    </p:spTree>
    <p:extLst>
      <p:ext uri="{BB962C8B-B14F-4D97-AF65-F5344CB8AC3E}">
        <p14:creationId xmlns:p14="http://schemas.microsoft.com/office/powerpoint/2010/main" val="551769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F4D091-29F5-4864-ACD4-79FBBED7C152}" type="slidenum">
              <a:rPr lang="en-US" smtClean="0"/>
              <a:t>7</a:t>
            </a:fld>
            <a:endParaRPr lang="en-US" dirty="0"/>
          </a:p>
        </p:txBody>
      </p:sp>
    </p:spTree>
    <p:extLst>
      <p:ext uri="{BB962C8B-B14F-4D97-AF65-F5344CB8AC3E}">
        <p14:creationId xmlns:p14="http://schemas.microsoft.com/office/powerpoint/2010/main" val="2554208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F4D091-29F5-4864-ACD4-79FBBED7C152}" type="slidenum">
              <a:rPr lang="en-US" smtClean="0"/>
              <a:t>9</a:t>
            </a:fld>
            <a:endParaRPr lang="en-US" dirty="0"/>
          </a:p>
        </p:txBody>
      </p:sp>
    </p:spTree>
    <p:extLst>
      <p:ext uri="{BB962C8B-B14F-4D97-AF65-F5344CB8AC3E}">
        <p14:creationId xmlns:p14="http://schemas.microsoft.com/office/powerpoint/2010/main" val="2208998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Ensure some testing prior with another person to ensure audio plays for you as well as others in the meeting. Also adjust sizing to fit monitor or similar. Let your ASBC Program Manager know if you will be using video so we can make the AV team aware. </a:t>
            </a:r>
          </a:p>
        </p:txBody>
      </p:sp>
      <p:sp>
        <p:nvSpPr>
          <p:cNvPr id="4" name="Slide Number Placeholder 3"/>
          <p:cNvSpPr>
            <a:spLocks noGrp="1"/>
          </p:cNvSpPr>
          <p:nvPr>
            <p:ph type="sldNum" sz="quarter" idx="5"/>
          </p:nvPr>
        </p:nvSpPr>
        <p:spPr/>
        <p:txBody>
          <a:bodyPr/>
          <a:lstStyle/>
          <a:p>
            <a:fld id="{0EF4D091-29F5-4864-ACD4-79FBBED7C152}" type="slidenum">
              <a:rPr lang="en-US" smtClean="0"/>
              <a:t>10</a:t>
            </a:fld>
            <a:endParaRPr lang="en-US" dirty="0"/>
          </a:p>
        </p:txBody>
      </p:sp>
    </p:spTree>
    <p:extLst>
      <p:ext uri="{BB962C8B-B14F-4D97-AF65-F5344CB8AC3E}">
        <p14:creationId xmlns:p14="http://schemas.microsoft.com/office/powerpoint/2010/main" val="3885889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F4D091-29F5-4864-ACD4-79FBBED7C152}" type="slidenum">
              <a:rPr lang="en-US" smtClean="0"/>
              <a:t>12</a:t>
            </a:fld>
            <a:endParaRPr lang="en-US" dirty="0"/>
          </a:p>
        </p:txBody>
      </p:sp>
    </p:spTree>
    <p:extLst>
      <p:ext uri="{BB962C8B-B14F-4D97-AF65-F5344CB8AC3E}">
        <p14:creationId xmlns:p14="http://schemas.microsoft.com/office/powerpoint/2010/main" val="30076612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B70B10D-665E-4086-BB1D-F6017C2AD934}"/>
              </a:ext>
            </a:extLst>
          </p:cNvPr>
          <p:cNvSpPr>
            <a:spLocks noGrp="1"/>
          </p:cNvSpPr>
          <p:nvPr>
            <p:ph type="ctrTitle" hasCustomPrompt="1"/>
          </p:nvPr>
        </p:nvSpPr>
        <p:spPr>
          <a:xfrm>
            <a:off x="581025" y="1155183"/>
            <a:ext cx="5105400" cy="2021405"/>
          </a:xfrm>
        </p:spPr>
        <p:txBody>
          <a:bodyPr anchor="b">
            <a:noAutofit/>
          </a:bodyPr>
          <a:lstStyle>
            <a:lvl1pPr algn="r">
              <a:defRPr sz="4800">
                <a:solidFill>
                  <a:schemeClr val="accent1"/>
                </a:solidFill>
              </a:defRPr>
            </a:lvl1pPr>
          </a:lstStyle>
          <a:p>
            <a:r>
              <a:rPr lang="en-US" dirty="0"/>
              <a:t>Click to edit title</a:t>
            </a:r>
          </a:p>
        </p:txBody>
      </p:sp>
      <p:sp>
        <p:nvSpPr>
          <p:cNvPr id="12" name="Subtitle 2">
            <a:extLst>
              <a:ext uri="{FF2B5EF4-FFF2-40B4-BE49-F238E27FC236}">
                <a16:creationId xmlns:a16="http://schemas.microsoft.com/office/drawing/2014/main" id="{7506144A-8FE9-48AD-890F-C77104157C39}"/>
              </a:ext>
            </a:extLst>
          </p:cNvPr>
          <p:cNvSpPr>
            <a:spLocks noGrp="1"/>
          </p:cNvSpPr>
          <p:nvPr>
            <p:ph type="subTitle" idx="1" hasCustomPrompt="1"/>
          </p:nvPr>
        </p:nvSpPr>
        <p:spPr>
          <a:xfrm>
            <a:off x="581025" y="3268663"/>
            <a:ext cx="5105400" cy="1655762"/>
          </a:xfrm>
        </p:spPr>
        <p:txBody>
          <a:bodyPr>
            <a:normAutofit/>
          </a:bodyPr>
          <a:lstStyle>
            <a:lvl1pPr marL="0" indent="0" algn="r">
              <a:buNone/>
              <a:defRPr sz="2400">
                <a:solidFill>
                  <a:schemeClr val="bg1">
                    <a:lumMod val="6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13" name="Picture Placeholder 27">
            <a:extLst>
              <a:ext uri="{FF2B5EF4-FFF2-40B4-BE49-F238E27FC236}">
                <a16:creationId xmlns:a16="http://schemas.microsoft.com/office/drawing/2014/main" id="{A43F1C21-A2C8-42DA-ABA5-8DF706AADC80}"/>
              </a:ext>
            </a:extLst>
          </p:cNvPr>
          <p:cNvSpPr>
            <a:spLocks noGrp="1"/>
          </p:cNvSpPr>
          <p:nvPr>
            <p:ph type="pic" sz="quarter" idx="10"/>
          </p:nvPr>
        </p:nvSpPr>
        <p:spPr>
          <a:xfrm>
            <a:off x="6721338" y="0"/>
            <a:ext cx="5470662" cy="6858000"/>
          </a:xfrm>
          <a:custGeom>
            <a:avLst/>
            <a:gdLst>
              <a:gd name="connsiteX0" fmla="*/ 1476504 w 5696635"/>
              <a:gd name="connsiteY0" fmla="*/ 0 h 7157545"/>
              <a:gd name="connsiteX1" fmla="*/ 5696635 w 5696635"/>
              <a:gd name="connsiteY1" fmla="*/ 0 h 7157545"/>
              <a:gd name="connsiteX2" fmla="*/ 5696635 w 5696635"/>
              <a:gd name="connsiteY2" fmla="*/ 7157545 h 7157545"/>
              <a:gd name="connsiteX3" fmla="*/ 5507016 w 5696635"/>
              <a:gd name="connsiteY3" fmla="*/ 7157545 h 7157545"/>
              <a:gd name="connsiteX4" fmla="*/ 2993745 w 5696635"/>
              <a:gd name="connsiteY4" fmla="*/ 7157545 h 7157545"/>
              <a:gd name="connsiteX5" fmla="*/ 2069286 w 5696635"/>
              <a:gd name="connsiteY5" fmla="*/ 6630422 h 7157545"/>
              <a:gd name="connsiteX6" fmla="*/ 145118 w 5696635"/>
              <a:gd name="connsiteY6" fmla="*/ 3360103 h 7157545"/>
              <a:gd name="connsiteX7" fmla="*/ 145118 w 5696635"/>
              <a:gd name="connsiteY7" fmla="*/ 2262825 h 7157545"/>
              <a:gd name="connsiteX8" fmla="*/ 1444026 w 5696635"/>
              <a:gd name="connsiteY8" fmla="*/ 55200 h 7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6635" h="7157545">
                <a:moveTo>
                  <a:pt x="1476504" y="0"/>
                </a:moveTo>
                <a:lnTo>
                  <a:pt x="5696635" y="0"/>
                </a:lnTo>
                <a:lnTo>
                  <a:pt x="5696635" y="7157545"/>
                </a:lnTo>
                <a:lnTo>
                  <a:pt x="5507016" y="7157545"/>
                </a:lnTo>
                <a:cubicBezTo>
                  <a:pt x="2993745" y="7157545"/>
                  <a:pt x="2993745" y="7157545"/>
                  <a:pt x="2993745" y="7157545"/>
                </a:cubicBezTo>
                <a:cubicBezTo>
                  <a:pt x="2617512" y="7157545"/>
                  <a:pt x="2262777" y="6953150"/>
                  <a:pt x="2069286" y="6630422"/>
                </a:cubicBezTo>
                <a:cubicBezTo>
                  <a:pt x="145118" y="3360103"/>
                  <a:pt x="145118" y="3360103"/>
                  <a:pt x="145118" y="3360103"/>
                </a:cubicBezTo>
                <a:cubicBezTo>
                  <a:pt x="-48373" y="3015859"/>
                  <a:pt x="-48373" y="2596311"/>
                  <a:pt x="145118" y="2262825"/>
                </a:cubicBezTo>
                <a:cubicBezTo>
                  <a:pt x="746421" y="1240850"/>
                  <a:pt x="1159816" y="538243"/>
                  <a:pt x="1444026" y="55200"/>
                </a:cubicBezTo>
                <a:close/>
              </a:path>
            </a:pathLst>
          </a:custGeom>
          <a:solidFill>
            <a:schemeClr val="bg1">
              <a:lumMod val="95000"/>
            </a:schemeClr>
          </a:solidFill>
        </p:spPr>
        <p:txBody>
          <a:bodyPr wrap="square" anchor="ctr" anchorCtr="0">
            <a:noAutofit/>
          </a:bodyPr>
          <a:lstStyle>
            <a:lvl1pPr algn="ctr">
              <a:defRPr/>
            </a:lvl1pPr>
          </a:lstStyle>
          <a:p>
            <a:endParaRPr lang="en-US" dirty="0"/>
          </a:p>
        </p:txBody>
      </p:sp>
      <p:sp>
        <p:nvSpPr>
          <p:cNvPr id="14" name="Freeform: Shape 13">
            <a:extLst>
              <a:ext uri="{FF2B5EF4-FFF2-40B4-BE49-F238E27FC236}">
                <a16:creationId xmlns:a16="http://schemas.microsoft.com/office/drawing/2014/main" id="{250FF65C-E251-443D-966D-34250A3ACCFC}"/>
              </a:ext>
            </a:extLst>
          </p:cNvPr>
          <p:cNvSpPr/>
          <p:nvPr userDrawn="1"/>
        </p:nvSpPr>
        <p:spPr>
          <a:xfrm>
            <a:off x="6088385" y="1"/>
            <a:ext cx="2581135" cy="6857998"/>
          </a:xfrm>
          <a:custGeom>
            <a:avLst/>
            <a:gdLst>
              <a:gd name="connsiteX0" fmla="*/ 1424974 w 2581135"/>
              <a:gd name="connsiteY0" fmla="*/ 0 h 6857998"/>
              <a:gd name="connsiteX1" fmla="*/ 1628514 w 2581135"/>
              <a:gd name="connsiteY1" fmla="*/ 0 h 6857998"/>
              <a:gd name="connsiteX2" fmla="*/ 1539641 w 2581135"/>
              <a:gd name="connsiteY2" fmla="*/ 150268 h 6857998"/>
              <a:gd name="connsiteX3" fmla="*/ 315472 w 2581135"/>
              <a:gd name="connsiteY3" fmla="*/ 2220108 h 6857998"/>
              <a:gd name="connsiteX4" fmla="*/ 174051 w 2581135"/>
              <a:gd name="connsiteY4" fmla="*/ 2729100 h 6857998"/>
              <a:gd name="connsiteX5" fmla="*/ 315472 w 2581135"/>
              <a:gd name="connsiteY5" fmla="*/ 3227273 h 6857998"/>
              <a:gd name="connsiteX6" fmla="*/ 2262638 w 2581135"/>
              <a:gd name="connsiteY6" fmla="*/ 6530406 h 6857998"/>
              <a:gd name="connsiteX7" fmla="*/ 2519250 w 2581135"/>
              <a:gd name="connsiteY7" fmla="*/ 6817856 h 6857998"/>
              <a:gd name="connsiteX8" fmla="*/ 2581135 w 2581135"/>
              <a:gd name="connsiteY8" fmla="*/ 6857998 h 6857998"/>
              <a:gd name="connsiteX9" fmla="*/ 2302672 w 2581135"/>
              <a:gd name="connsiteY9" fmla="*/ 6857998 h 6857998"/>
              <a:gd name="connsiteX10" fmla="*/ 2302081 w 2581135"/>
              <a:gd name="connsiteY10" fmla="*/ 6857493 h 6857998"/>
              <a:gd name="connsiteX11" fmla="*/ 2110354 w 2581135"/>
              <a:gd name="connsiteY11" fmla="*/ 6617035 h 6857998"/>
              <a:gd name="connsiteX12" fmla="*/ 163167 w 2581135"/>
              <a:gd name="connsiteY12" fmla="*/ 3313925 h 6857998"/>
              <a:gd name="connsiteX13" fmla="*/ 0 w 2581135"/>
              <a:gd name="connsiteY13" fmla="*/ 2729100 h 6857998"/>
              <a:gd name="connsiteX14" fmla="*/ 163167 w 2581135"/>
              <a:gd name="connsiteY14" fmla="*/ 2133456 h 6857998"/>
              <a:gd name="connsiteX15" fmla="*/ 1332799 w 2581135"/>
              <a:gd name="connsiteY15" fmla="*/ 155850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81135" h="6857998">
                <a:moveTo>
                  <a:pt x="1424974" y="0"/>
                </a:moveTo>
                <a:lnTo>
                  <a:pt x="1628514" y="0"/>
                </a:lnTo>
                <a:lnTo>
                  <a:pt x="1539641" y="150268"/>
                </a:lnTo>
                <a:cubicBezTo>
                  <a:pt x="1256729" y="628619"/>
                  <a:pt x="863113" y="1294151"/>
                  <a:pt x="315472" y="2220108"/>
                </a:cubicBezTo>
                <a:cubicBezTo>
                  <a:pt x="228448" y="2371714"/>
                  <a:pt x="174051" y="2544997"/>
                  <a:pt x="174051" y="2729100"/>
                </a:cubicBezTo>
                <a:cubicBezTo>
                  <a:pt x="174051" y="2902384"/>
                  <a:pt x="228448" y="3075667"/>
                  <a:pt x="315472" y="3227273"/>
                </a:cubicBezTo>
                <a:cubicBezTo>
                  <a:pt x="315472" y="3227273"/>
                  <a:pt x="315472" y="3227273"/>
                  <a:pt x="2262638" y="6530406"/>
                </a:cubicBezTo>
                <a:cubicBezTo>
                  <a:pt x="2327907" y="6644117"/>
                  <a:pt x="2416121" y="6741076"/>
                  <a:pt x="2519250" y="6817856"/>
                </a:cubicBezTo>
                <a:lnTo>
                  <a:pt x="2581135" y="6857998"/>
                </a:lnTo>
                <a:lnTo>
                  <a:pt x="2302672" y="6857998"/>
                </a:lnTo>
                <a:lnTo>
                  <a:pt x="2302081" y="6857493"/>
                </a:lnTo>
                <a:cubicBezTo>
                  <a:pt x="2229334" y="6786929"/>
                  <a:pt x="2164745" y="6706382"/>
                  <a:pt x="2110354" y="6617035"/>
                </a:cubicBezTo>
                <a:cubicBezTo>
                  <a:pt x="2110354" y="6617035"/>
                  <a:pt x="2110354" y="6617035"/>
                  <a:pt x="163167" y="3313925"/>
                </a:cubicBezTo>
                <a:cubicBezTo>
                  <a:pt x="65256" y="3140642"/>
                  <a:pt x="0" y="2934881"/>
                  <a:pt x="0" y="2729100"/>
                </a:cubicBezTo>
                <a:cubicBezTo>
                  <a:pt x="0" y="2512500"/>
                  <a:pt x="65256" y="2317580"/>
                  <a:pt x="163167" y="2133456"/>
                </a:cubicBezTo>
                <a:cubicBezTo>
                  <a:pt x="163167" y="2133456"/>
                  <a:pt x="163167" y="2133456"/>
                  <a:pt x="1332799" y="155850"/>
                </a:cubicBezTo>
                <a:close/>
              </a:path>
            </a:pathLst>
          </a:custGeom>
          <a:solidFill>
            <a:schemeClr val="accent4">
              <a:lumMod val="60000"/>
              <a:lumOff val="40000"/>
            </a:schemeClr>
          </a:solidFill>
          <a:ln w="9525" cap="flat">
            <a:noFill/>
            <a:prstDash val="solid"/>
            <a:miter/>
          </a:ln>
        </p:spPr>
        <p:txBody>
          <a:bodyPr rtlCol="0" anchor="ctr"/>
          <a:lstStyle/>
          <a:p>
            <a:endParaRPr lang="en-US" dirty="0"/>
          </a:p>
        </p:txBody>
      </p:sp>
      <p:pic>
        <p:nvPicPr>
          <p:cNvPr id="15" name="Picture 14">
            <a:extLst>
              <a:ext uri="{FF2B5EF4-FFF2-40B4-BE49-F238E27FC236}">
                <a16:creationId xmlns:a16="http://schemas.microsoft.com/office/drawing/2014/main" id="{C1EC1ECE-F293-470A-8DE7-4A4260FABC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8557" y="5537796"/>
            <a:ext cx="1447648" cy="1024591"/>
          </a:xfrm>
          <a:prstGeom prst="rect">
            <a:avLst/>
          </a:prstGeom>
        </p:spPr>
      </p:pic>
    </p:spTree>
    <p:extLst>
      <p:ext uri="{BB962C8B-B14F-4D97-AF65-F5344CB8AC3E}">
        <p14:creationId xmlns:p14="http://schemas.microsoft.com/office/powerpoint/2010/main" val="3259799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onso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25011-9C8A-4C9E-976A-7D724195068B}"/>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AEDD6F63-A429-41A2-9B6C-D79F1C345FFC}"/>
              </a:ext>
            </a:extLst>
          </p:cNvPr>
          <p:cNvSpPr>
            <a:spLocks noGrp="1"/>
          </p:cNvSpPr>
          <p:nvPr>
            <p:ph type="ftr" sz="quarter" idx="10"/>
          </p:nvPr>
        </p:nvSpPr>
        <p:spPr/>
        <p:txBody>
          <a:bodyPr/>
          <a:lstStyle/>
          <a:p>
            <a:r>
              <a:rPr lang="en-US" dirty="0"/>
              <a:t>American Society of Brewing Chemists</a:t>
            </a:r>
          </a:p>
        </p:txBody>
      </p:sp>
      <p:sp>
        <p:nvSpPr>
          <p:cNvPr id="7" name="Slide Number Placeholder 6">
            <a:extLst>
              <a:ext uri="{FF2B5EF4-FFF2-40B4-BE49-F238E27FC236}">
                <a16:creationId xmlns:a16="http://schemas.microsoft.com/office/drawing/2014/main" id="{6D1B6FED-3404-414F-8674-6354DAED05A3}"/>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3" name="Date Placeholder 2">
            <a:extLst>
              <a:ext uri="{FF2B5EF4-FFF2-40B4-BE49-F238E27FC236}">
                <a16:creationId xmlns:a16="http://schemas.microsoft.com/office/drawing/2014/main" id="{E893AF07-E16A-4192-B16C-4D2755846F24}"/>
              </a:ext>
            </a:extLst>
          </p:cNvPr>
          <p:cNvSpPr>
            <a:spLocks noGrp="1"/>
          </p:cNvSpPr>
          <p:nvPr>
            <p:ph type="dt" sz="half" idx="12"/>
          </p:nvPr>
        </p:nvSpPr>
        <p:spPr/>
        <p:txBody>
          <a:bodyPr/>
          <a:lstStyle/>
          <a:p>
            <a:fld id="{42E1174A-F0A2-4FDD-A22E-4C23AB8EAB76}" type="datetimeyyyy">
              <a:rPr lang="en-US" smtClean="0"/>
              <a:t>2023</a:t>
            </a:fld>
            <a:endParaRPr lang="en-US" dirty="0"/>
          </a:p>
        </p:txBody>
      </p:sp>
      <p:sp>
        <p:nvSpPr>
          <p:cNvPr id="33" name="Picture Placeholder 32">
            <a:extLst>
              <a:ext uri="{FF2B5EF4-FFF2-40B4-BE49-F238E27FC236}">
                <a16:creationId xmlns:a16="http://schemas.microsoft.com/office/drawing/2014/main" id="{BEDADEAE-9284-4A14-AF05-D0278D8446BE}"/>
              </a:ext>
            </a:extLst>
          </p:cNvPr>
          <p:cNvSpPr>
            <a:spLocks noGrp="1"/>
          </p:cNvSpPr>
          <p:nvPr>
            <p:ph type="pic" sz="quarter" idx="13"/>
          </p:nvPr>
        </p:nvSpPr>
        <p:spPr>
          <a:xfrm>
            <a:off x="9995471" y="0"/>
            <a:ext cx="2196529" cy="1917699"/>
          </a:xfrm>
          <a:custGeom>
            <a:avLst/>
            <a:gdLst>
              <a:gd name="connsiteX0" fmla="*/ 317179 w 2196529"/>
              <a:gd name="connsiteY0" fmla="*/ 0 h 1917699"/>
              <a:gd name="connsiteX1" fmla="*/ 2196529 w 2196529"/>
              <a:gd name="connsiteY1" fmla="*/ 0 h 1917699"/>
              <a:gd name="connsiteX2" fmla="*/ 2196529 w 2196529"/>
              <a:gd name="connsiteY2" fmla="*/ 1846477 h 1917699"/>
              <a:gd name="connsiteX3" fmla="*/ 2158092 w 2196529"/>
              <a:gd name="connsiteY3" fmla="*/ 1875422 h 1917699"/>
              <a:gd name="connsiteX4" fmla="*/ 2000669 w 2196529"/>
              <a:gd name="connsiteY4" fmla="*/ 1917699 h 1917699"/>
              <a:gd name="connsiteX5" fmla="*/ 887946 w 2196529"/>
              <a:gd name="connsiteY5" fmla="*/ 1917699 h 1917699"/>
              <a:gd name="connsiteX6" fmla="*/ 613751 w 2196529"/>
              <a:gd name="connsiteY6" fmla="*/ 1761354 h 1917699"/>
              <a:gd name="connsiteX7" fmla="*/ 43042 w 2196529"/>
              <a:gd name="connsiteY7" fmla="*/ 791376 h 1917699"/>
              <a:gd name="connsiteX8" fmla="*/ 43042 w 2196529"/>
              <a:gd name="connsiteY8" fmla="*/ 465923 h 1917699"/>
              <a:gd name="connsiteX9" fmla="*/ 307636 w 2196529"/>
              <a:gd name="connsiteY9" fmla="*/ 16219 h 1917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6529" h="1917699">
                <a:moveTo>
                  <a:pt x="317179" y="0"/>
                </a:moveTo>
                <a:lnTo>
                  <a:pt x="2196529" y="0"/>
                </a:lnTo>
                <a:lnTo>
                  <a:pt x="2196529" y="1846477"/>
                </a:lnTo>
                <a:lnTo>
                  <a:pt x="2158092" y="1875422"/>
                </a:lnTo>
                <a:cubicBezTo>
                  <a:pt x="2110666" y="1902543"/>
                  <a:pt x="2056464" y="1917699"/>
                  <a:pt x="2000669" y="1917699"/>
                </a:cubicBezTo>
                <a:cubicBezTo>
                  <a:pt x="887946" y="1917699"/>
                  <a:pt x="887946" y="1917699"/>
                  <a:pt x="887946" y="1917699"/>
                </a:cubicBezTo>
                <a:cubicBezTo>
                  <a:pt x="776355" y="1917699"/>
                  <a:pt x="671140" y="1857075"/>
                  <a:pt x="613751" y="1761354"/>
                </a:cubicBezTo>
                <a:cubicBezTo>
                  <a:pt x="43042" y="791376"/>
                  <a:pt x="43042" y="791376"/>
                  <a:pt x="43042" y="791376"/>
                </a:cubicBezTo>
                <a:cubicBezTo>
                  <a:pt x="-14347" y="689274"/>
                  <a:pt x="-14347" y="564836"/>
                  <a:pt x="43042" y="465923"/>
                </a:cubicBezTo>
                <a:cubicBezTo>
                  <a:pt x="150050" y="284052"/>
                  <a:pt x="236994" y="136282"/>
                  <a:pt x="307636" y="16219"/>
                </a:cubicBezTo>
                <a:close/>
              </a:path>
            </a:pathLst>
          </a:custGeom>
          <a:solidFill>
            <a:schemeClr val="bg1">
              <a:lumMod val="95000"/>
            </a:schemeClr>
          </a:solidFill>
          <a:ln>
            <a:noFill/>
          </a:ln>
        </p:spPr>
        <p:txBody>
          <a:bodyPr wrap="square" anchor="ctr" anchorCtr="0">
            <a:noAutofit/>
          </a:bodyPr>
          <a:lstStyle>
            <a:lvl1pPr algn="ctr">
              <a:defRPr sz="1400"/>
            </a:lvl1pPr>
          </a:lstStyle>
          <a:p>
            <a:endParaRPr lang="en-US" dirty="0"/>
          </a:p>
        </p:txBody>
      </p:sp>
      <p:sp>
        <p:nvSpPr>
          <p:cNvPr id="48" name="Freeform 17">
            <a:extLst>
              <a:ext uri="{FF2B5EF4-FFF2-40B4-BE49-F238E27FC236}">
                <a16:creationId xmlns:a16="http://schemas.microsoft.com/office/drawing/2014/main" id="{70390315-6DD6-4641-940F-CC3BBD246FB6}"/>
              </a:ext>
            </a:extLst>
          </p:cNvPr>
          <p:cNvSpPr>
            <a:spLocks/>
          </p:cNvSpPr>
          <p:nvPr userDrawn="1"/>
        </p:nvSpPr>
        <p:spPr bwMode="auto">
          <a:xfrm>
            <a:off x="9827786" y="-1986"/>
            <a:ext cx="2364214" cy="2050689"/>
          </a:xfrm>
          <a:custGeom>
            <a:avLst/>
            <a:gdLst>
              <a:gd name="T0" fmla="*/ 751 w 751"/>
              <a:gd name="T1" fmla="*/ 649 h 655"/>
              <a:gd name="T2" fmla="*/ 715 w 751"/>
              <a:gd name="T3" fmla="*/ 655 h 655"/>
              <a:gd name="T4" fmla="*/ 321 w 751"/>
              <a:gd name="T5" fmla="*/ 655 h 655"/>
              <a:gd name="T6" fmla="*/ 223 w 751"/>
              <a:gd name="T7" fmla="*/ 600 h 655"/>
              <a:gd name="T8" fmla="*/ 21 w 751"/>
              <a:gd name="T9" fmla="*/ 256 h 655"/>
              <a:gd name="T10" fmla="*/ 21 w 751"/>
              <a:gd name="T11" fmla="*/ 141 h 655"/>
              <a:gd name="T12" fmla="*/ 104 w 751"/>
              <a:gd name="T13" fmla="*/ 0 h 655"/>
              <a:gd name="connsiteX0" fmla="*/ 9930 w 9930"/>
              <a:gd name="connsiteY0" fmla="*/ 9908 h 10000"/>
              <a:gd name="connsiteX1" fmla="*/ 9451 w 9930"/>
              <a:gd name="connsiteY1" fmla="*/ 10000 h 10000"/>
              <a:gd name="connsiteX2" fmla="*/ 4204 w 9930"/>
              <a:gd name="connsiteY2" fmla="*/ 10000 h 10000"/>
              <a:gd name="connsiteX3" fmla="*/ 2899 w 9930"/>
              <a:gd name="connsiteY3" fmla="*/ 9160 h 10000"/>
              <a:gd name="connsiteX4" fmla="*/ 210 w 9930"/>
              <a:gd name="connsiteY4" fmla="*/ 3908 h 10000"/>
              <a:gd name="connsiteX5" fmla="*/ 210 w 9930"/>
              <a:gd name="connsiteY5" fmla="*/ 2153 h 10000"/>
              <a:gd name="connsiteX6" fmla="*/ 1248 w 9930"/>
              <a:gd name="connsiteY6" fmla="*/ 128 h 10000"/>
              <a:gd name="connsiteX7" fmla="*/ 1315 w 9930"/>
              <a:gd name="connsiteY7" fmla="*/ 0 h 10000"/>
              <a:gd name="connsiteX0" fmla="*/ 10000 w 10000"/>
              <a:gd name="connsiteY0" fmla="*/ 9780 h 9872"/>
              <a:gd name="connsiteX1" fmla="*/ 9518 w 10000"/>
              <a:gd name="connsiteY1" fmla="*/ 9872 h 9872"/>
              <a:gd name="connsiteX2" fmla="*/ 4234 w 10000"/>
              <a:gd name="connsiteY2" fmla="*/ 9872 h 9872"/>
              <a:gd name="connsiteX3" fmla="*/ 2919 w 10000"/>
              <a:gd name="connsiteY3" fmla="*/ 9032 h 9872"/>
              <a:gd name="connsiteX4" fmla="*/ 211 w 10000"/>
              <a:gd name="connsiteY4" fmla="*/ 3780 h 9872"/>
              <a:gd name="connsiteX5" fmla="*/ 211 w 10000"/>
              <a:gd name="connsiteY5" fmla="*/ 2025 h 9872"/>
              <a:gd name="connsiteX6" fmla="*/ 1257 w 10000"/>
              <a:gd name="connsiteY6" fmla="*/ 0 h 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9872">
                <a:moveTo>
                  <a:pt x="10000" y="9780"/>
                </a:moveTo>
                <a:cubicBezTo>
                  <a:pt x="9853" y="9841"/>
                  <a:pt x="9678" y="9872"/>
                  <a:pt x="9518" y="9872"/>
                </a:cubicBezTo>
                <a:lnTo>
                  <a:pt x="4234" y="9872"/>
                </a:lnTo>
                <a:cubicBezTo>
                  <a:pt x="3698" y="9872"/>
                  <a:pt x="3201" y="9551"/>
                  <a:pt x="2919" y="9032"/>
                </a:cubicBezTo>
                <a:lnTo>
                  <a:pt x="211" y="3780"/>
                </a:lnTo>
                <a:cubicBezTo>
                  <a:pt x="-70" y="3231"/>
                  <a:pt x="-70" y="2559"/>
                  <a:pt x="211" y="2025"/>
                </a:cubicBezTo>
                <a:lnTo>
                  <a:pt x="1257" y="0"/>
                </a:lnTo>
              </a:path>
            </a:pathLst>
          </a:custGeom>
          <a:noFill/>
          <a:ln w="14288" cap="flat">
            <a:solidFill>
              <a:schemeClr val="accent1">
                <a:lumMod val="60000"/>
                <a:lumOff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082251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76874FD-EC0F-4F20-87BB-A578B3228EF1}"/>
              </a:ext>
            </a:extLst>
          </p:cNvPr>
          <p:cNvSpPr>
            <a:spLocks noGrp="1"/>
          </p:cNvSpPr>
          <p:nvPr>
            <p:ph type="ftr" sz="quarter" idx="10"/>
          </p:nvPr>
        </p:nvSpPr>
        <p:spPr/>
        <p:txBody>
          <a:bodyPr/>
          <a:lstStyle/>
          <a:p>
            <a:r>
              <a:rPr lang="en-US" dirty="0"/>
              <a:t>American Society of Brewing Chemists</a:t>
            </a:r>
          </a:p>
        </p:txBody>
      </p:sp>
      <p:sp>
        <p:nvSpPr>
          <p:cNvPr id="6" name="Slide Number Placeholder 5">
            <a:extLst>
              <a:ext uri="{FF2B5EF4-FFF2-40B4-BE49-F238E27FC236}">
                <a16:creationId xmlns:a16="http://schemas.microsoft.com/office/drawing/2014/main" id="{58216E79-3C0D-494F-A01E-C33FA7BFD73B}"/>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2" name="Date Placeholder 1">
            <a:extLst>
              <a:ext uri="{FF2B5EF4-FFF2-40B4-BE49-F238E27FC236}">
                <a16:creationId xmlns:a16="http://schemas.microsoft.com/office/drawing/2014/main" id="{821A2C06-71E2-4795-87B1-72EF40CFDE3F}"/>
              </a:ext>
            </a:extLst>
          </p:cNvPr>
          <p:cNvSpPr>
            <a:spLocks noGrp="1"/>
          </p:cNvSpPr>
          <p:nvPr>
            <p:ph type="dt" sz="half" idx="12"/>
          </p:nvPr>
        </p:nvSpPr>
        <p:spPr/>
        <p:txBody>
          <a:bodyPr/>
          <a:lstStyle/>
          <a:p>
            <a:fld id="{4F132855-8316-4DC5-98EE-6071EC0DF28A}" type="datetimeyyyy">
              <a:rPr lang="en-US" smtClean="0"/>
              <a:t>2023</a:t>
            </a:fld>
            <a:endParaRPr lang="en-US" dirty="0"/>
          </a:p>
        </p:txBody>
      </p:sp>
    </p:spTree>
    <p:extLst>
      <p:ext uri="{BB962C8B-B14F-4D97-AF65-F5344CB8AC3E}">
        <p14:creationId xmlns:p14="http://schemas.microsoft.com/office/powerpoint/2010/main" val="1968005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7FC40-660F-49EC-84D3-93663CEE86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4906FE-C92A-4C2C-A45E-FB5EADE6F064}"/>
              </a:ext>
            </a:extLst>
          </p:cNvPr>
          <p:cNvSpPr>
            <a:spLocks noGrp="1"/>
          </p:cNvSpPr>
          <p:nvPr>
            <p:ph sz="half" idx="1"/>
          </p:nvPr>
        </p:nvSpPr>
        <p:spPr>
          <a:xfrm>
            <a:off x="495300" y="1485900"/>
            <a:ext cx="5524500" cy="47625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17EB9E8-12F1-4321-B1B8-EC08910945F7}"/>
              </a:ext>
            </a:extLst>
          </p:cNvPr>
          <p:cNvSpPr>
            <a:spLocks noGrp="1"/>
          </p:cNvSpPr>
          <p:nvPr>
            <p:ph sz="half" idx="2"/>
          </p:nvPr>
        </p:nvSpPr>
        <p:spPr>
          <a:xfrm>
            <a:off x="6172200" y="1485900"/>
            <a:ext cx="5524500" cy="476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F800FFC-82AC-460F-B90A-782B9450416B}"/>
              </a:ext>
            </a:extLst>
          </p:cNvPr>
          <p:cNvSpPr>
            <a:spLocks noGrp="1"/>
          </p:cNvSpPr>
          <p:nvPr>
            <p:ph type="ftr" sz="quarter" idx="10"/>
          </p:nvPr>
        </p:nvSpPr>
        <p:spPr/>
        <p:txBody>
          <a:bodyPr/>
          <a:lstStyle/>
          <a:p>
            <a:r>
              <a:rPr lang="en-US" dirty="0"/>
              <a:t>American Society of Brewing Chemists</a:t>
            </a:r>
          </a:p>
        </p:txBody>
      </p:sp>
      <p:sp>
        <p:nvSpPr>
          <p:cNvPr id="9" name="Slide Number Placeholder 8">
            <a:extLst>
              <a:ext uri="{FF2B5EF4-FFF2-40B4-BE49-F238E27FC236}">
                <a16:creationId xmlns:a16="http://schemas.microsoft.com/office/drawing/2014/main" id="{84C89E1A-2FFE-4998-B11A-5E11C832FDF7}"/>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5" name="Date Placeholder 4">
            <a:extLst>
              <a:ext uri="{FF2B5EF4-FFF2-40B4-BE49-F238E27FC236}">
                <a16:creationId xmlns:a16="http://schemas.microsoft.com/office/drawing/2014/main" id="{994BBA8F-EEBF-4A6C-917A-7BE33885C19B}"/>
              </a:ext>
            </a:extLst>
          </p:cNvPr>
          <p:cNvSpPr>
            <a:spLocks noGrp="1"/>
          </p:cNvSpPr>
          <p:nvPr>
            <p:ph type="dt" sz="half" idx="12"/>
          </p:nvPr>
        </p:nvSpPr>
        <p:spPr/>
        <p:txBody>
          <a:bodyPr/>
          <a:lstStyle/>
          <a:p>
            <a:fld id="{9303DF50-225B-488A-BAF7-3D82DFFA4A43}" type="datetimeyyyy">
              <a:rPr lang="en-US" smtClean="0"/>
              <a:t>2023</a:t>
            </a:fld>
            <a:endParaRPr lang="en-US" dirty="0"/>
          </a:p>
        </p:txBody>
      </p:sp>
    </p:spTree>
    <p:extLst>
      <p:ext uri="{BB962C8B-B14F-4D97-AF65-F5344CB8AC3E}">
        <p14:creationId xmlns:p14="http://schemas.microsoft.com/office/powerpoint/2010/main" val="2238392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25011-9C8A-4C9E-976A-7D724195068B}"/>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AEDD6F63-A429-41A2-9B6C-D79F1C345FFC}"/>
              </a:ext>
            </a:extLst>
          </p:cNvPr>
          <p:cNvSpPr>
            <a:spLocks noGrp="1"/>
          </p:cNvSpPr>
          <p:nvPr>
            <p:ph type="ftr" sz="quarter" idx="10"/>
          </p:nvPr>
        </p:nvSpPr>
        <p:spPr/>
        <p:txBody>
          <a:bodyPr/>
          <a:lstStyle/>
          <a:p>
            <a:r>
              <a:rPr lang="en-US" dirty="0"/>
              <a:t>American Society of Brewing Chemists</a:t>
            </a:r>
          </a:p>
        </p:txBody>
      </p:sp>
      <p:sp>
        <p:nvSpPr>
          <p:cNvPr id="7" name="Slide Number Placeholder 6">
            <a:extLst>
              <a:ext uri="{FF2B5EF4-FFF2-40B4-BE49-F238E27FC236}">
                <a16:creationId xmlns:a16="http://schemas.microsoft.com/office/drawing/2014/main" id="{6D1B6FED-3404-414F-8674-6354DAED05A3}"/>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3" name="Date Placeholder 2">
            <a:extLst>
              <a:ext uri="{FF2B5EF4-FFF2-40B4-BE49-F238E27FC236}">
                <a16:creationId xmlns:a16="http://schemas.microsoft.com/office/drawing/2014/main" id="{E893AF07-E16A-4192-B16C-4D2755846F24}"/>
              </a:ext>
            </a:extLst>
          </p:cNvPr>
          <p:cNvSpPr>
            <a:spLocks noGrp="1"/>
          </p:cNvSpPr>
          <p:nvPr>
            <p:ph type="dt" sz="half" idx="12"/>
          </p:nvPr>
        </p:nvSpPr>
        <p:spPr/>
        <p:txBody>
          <a:bodyPr/>
          <a:lstStyle/>
          <a:p>
            <a:fld id="{42E1174A-F0A2-4FDD-A22E-4C23AB8EAB76}" type="datetimeyyyy">
              <a:rPr lang="en-US" smtClean="0"/>
              <a:t>2023</a:t>
            </a:fld>
            <a:endParaRPr lang="en-US" dirty="0"/>
          </a:p>
        </p:txBody>
      </p:sp>
    </p:spTree>
    <p:extLst>
      <p:ext uri="{BB962C8B-B14F-4D97-AF65-F5344CB8AC3E}">
        <p14:creationId xmlns:p14="http://schemas.microsoft.com/office/powerpoint/2010/main" val="1501435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76874FD-EC0F-4F20-87BB-A578B3228EF1}"/>
              </a:ext>
            </a:extLst>
          </p:cNvPr>
          <p:cNvSpPr>
            <a:spLocks noGrp="1"/>
          </p:cNvSpPr>
          <p:nvPr>
            <p:ph type="ftr" sz="quarter" idx="10"/>
          </p:nvPr>
        </p:nvSpPr>
        <p:spPr/>
        <p:txBody>
          <a:bodyPr/>
          <a:lstStyle/>
          <a:p>
            <a:r>
              <a:rPr lang="en-US" dirty="0"/>
              <a:t>American Society of Brewing Chemists</a:t>
            </a:r>
          </a:p>
        </p:txBody>
      </p:sp>
      <p:sp>
        <p:nvSpPr>
          <p:cNvPr id="6" name="Slide Number Placeholder 5">
            <a:extLst>
              <a:ext uri="{FF2B5EF4-FFF2-40B4-BE49-F238E27FC236}">
                <a16:creationId xmlns:a16="http://schemas.microsoft.com/office/drawing/2014/main" id="{58216E79-3C0D-494F-A01E-C33FA7BFD73B}"/>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2" name="Date Placeholder 1">
            <a:extLst>
              <a:ext uri="{FF2B5EF4-FFF2-40B4-BE49-F238E27FC236}">
                <a16:creationId xmlns:a16="http://schemas.microsoft.com/office/drawing/2014/main" id="{6776490D-11CD-4782-A7BE-9BA06F882A7E}"/>
              </a:ext>
            </a:extLst>
          </p:cNvPr>
          <p:cNvSpPr>
            <a:spLocks noGrp="1"/>
          </p:cNvSpPr>
          <p:nvPr>
            <p:ph type="dt" sz="half" idx="12"/>
          </p:nvPr>
        </p:nvSpPr>
        <p:spPr/>
        <p:txBody>
          <a:bodyPr/>
          <a:lstStyle/>
          <a:p>
            <a:fld id="{111F543B-8986-4222-A846-04FAFFA59C6A}" type="datetimeyyyy">
              <a:rPr lang="en-US" smtClean="0"/>
              <a:t>2023</a:t>
            </a:fld>
            <a:endParaRPr lang="en-US" dirty="0"/>
          </a:p>
        </p:txBody>
      </p:sp>
    </p:spTree>
    <p:extLst>
      <p:ext uri="{BB962C8B-B14F-4D97-AF65-F5344CB8AC3E}">
        <p14:creationId xmlns:p14="http://schemas.microsoft.com/office/powerpoint/2010/main" val="87165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B7E6A-C98F-45F1-98F8-92FD5569C4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36B43A-1B85-4C3C-8227-EF53AD6E76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A35228-30EB-4F46-8168-B08138AA36F5}"/>
              </a:ext>
            </a:extLst>
          </p:cNvPr>
          <p:cNvSpPr>
            <a:spLocks noGrp="1"/>
          </p:cNvSpPr>
          <p:nvPr>
            <p:ph type="dt" sz="half" idx="10"/>
          </p:nvPr>
        </p:nvSpPr>
        <p:spPr/>
        <p:txBody>
          <a:bodyPr/>
          <a:lstStyle/>
          <a:p>
            <a:fld id="{9F0F4B03-CA9C-44C4-83EA-0A0F853681BF}" type="datetimeyyyy">
              <a:rPr lang="en-US" smtClean="0"/>
              <a:t>2023</a:t>
            </a:fld>
            <a:endParaRPr lang="en-US" dirty="0"/>
          </a:p>
        </p:txBody>
      </p:sp>
      <p:sp>
        <p:nvSpPr>
          <p:cNvPr id="6" name="Footer Placeholder 5">
            <a:extLst>
              <a:ext uri="{FF2B5EF4-FFF2-40B4-BE49-F238E27FC236}">
                <a16:creationId xmlns:a16="http://schemas.microsoft.com/office/drawing/2014/main" id="{530EFCCC-1EF7-4B6D-A510-A6FB1CB3546B}"/>
              </a:ext>
            </a:extLst>
          </p:cNvPr>
          <p:cNvSpPr>
            <a:spLocks noGrp="1"/>
          </p:cNvSpPr>
          <p:nvPr>
            <p:ph type="ftr" sz="quarter" idx="11"/>
          </p:nvPr>
        </p:nvSpPr>
        <p:spPr/>
        <p:txBody>
          <a:bodyPr/>
          <a:lstStyle/>
          <a:p>
            <a:r>
              <a:rPr lang="en-US" dirty="0"/>
              <a:t>American Society of Brewing Chemists</a:t>
            </a:r>
          </a:p>
        </p:txBody>
      </p:sp>
      <p:sp>
        <p:nvSpPr>
          <p:cNvPr id="9" name="Slide Number Placeholder 8">
            <a:extLst>
              <a:ext uri="{FF2B5EF4-FFF2-40B4-BE49-F238E27FC236}">
                <a16:creationId xmlns:a16="http://schemas.microsoft.com/office/drawing/2014/main" id="{5F2AAD1C-65B0-4072-9874-8399A8AE2B39}"/>
              </a:ext>
            </a:extLst>
          </p:cNvPr>
          <p:cNvSpPr>
            <a:spLocks noGrp="1"/>
          </p:cNvSpPr>
          <p:nvPr>
            <p:ph type="sldNum" sz="quarter" idx="12"/>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Tree>
    <p:extLst>
      <p:ext uri="{BB962C8B-B14F-4D97-AF65-F5344CB8AC3E}">
        <p14:creationId xmlns:p14="http://schemas.microsoft.com/office/powerpoint/2010/main" val="2174794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photo &amp;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B7E6A-C98F-45F1-98F8-92FD5569C44A}"/>
              </a:ext>
            </a:extLst>
          </p:cNvPr>
          <p:cNvSpPr>
            <a:spLocks noGrp="1"/>
          </p:cNvSpPr>
          <p:nvPr>
            <p:ph type="title"/>
          </p:nvPr>
        </p:nvSpPr>
        <p:spPr>
          <a:xfrm>
            <a:off x="495300" y="457200"/>
            <a:ext cx="7286625" cy="63817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A36B43A-1B85-4C3C-8227-EF53AD6E76DD}"/>
              </a:ext>
            </a:extLst>
          </p:cNvPr>
          <p:cNvSpPr>
            <a:spLocks noGrp="1"/>
          </p:cNvSpPr>
          <p:nvPr>
            <p:ph idx="1"/>
          </p:nvPr>
        </p:nvSpPr>
        <p:spPr>
          <a:xfrm>
            <a:off x="495300" y="1485900"/>
            <a:ext cx="7286625" cy="476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reeform 18">
            <a:extLst>
              <a:ext uri="{FF2B5EF4-FFF2-40B4-BE49-F238E27FC236}">
                <a16:creationId xmlns:a16="http://schemas.microsoft.com/office/drawing/2014/main" id="{86631AA5-28DA-44FB-85F1-3361D94166F6}"/>
              </a:ext>
            </a:extLst>
          </p:cNvPr>
          <p:cNvSpPr>
            <a:spLocks/>
          </p:cNvSpPr>
          <p:nvPr userDrawn="1"/>
        </p:nvSpPr>
        <p:spPr bwMode="auto">
          <a:xfrm>
            <a:off x="7874069" y="-9468"/>
            <a:ext cx="4327961" cy="4196925"/>
          </a:xfrm>
          <a:custGeom>
            <a:avLst/>
            <a:gdLst>
              <a:gd name="T0" fmla="*/ 911 w 911"/>
              <a:gd name="T1" fmla="*/ 404 h 809"/>
              <a:gd name="T2" fmla="*/ 897 w 911"/>
              <a:gd name="T3" fmla="*/ 455 h 809"/>
              <a:gd name="T4" fmla="*/ 718 w 911"/>
              <a:gd name="T5" fmla="*/ 759 h 809"/>
              <a:gd name="T6" fmla="*/ 632 w 911"/>
              <a:gd name="T7" fmla="*/ 809 h 809"/>
              <a:gd name="T8" fmla="*/ 284 w 911"/>
              <a:gd name="T9" fmla="*/ 809 h 809"/>
              <a:gd name="T10" fmla="*/ 198 w 911"/>
              <a:gd name="T11" fmla="*/ 759 h 809"/>
              <a:gd name="T12" fmla="*/ 19 w 911"/>
              <a:gd name="T13" fmla="*/ 455 h 809"/>
              <a:gd name="T14" fmla="*/ 19 w 911"/>
              <a:gd name="T15" fmla="*/ 354 h 809"/>
              <a:gd name="T16" fmla="*/ 198 w 911"/>
              <a:gd name="T17" fmla="*/ 49 h 809"/>
              <a:gd name="T18" fmla="*/ 284 w 911"/>
              <a:gd name="T19" fmla="*/ 0 h 809"/>
              <a:gd name="T20" fmla="*/ 632 w 911"/>
              <a:gd name="T21" fmla="*/ 0 h 809"/>
              <a:gd name="T22" fmla="*/ 718 w 911"/>
              <a:gd name="T23" fmla="*/ 49 h 809"/>
              <a:gd name="T24" fmla="*/ 897 w 911"/>
              <a:gd name="T25" fmla="*/ 354 h 809"/>
              <a:gd name="T26" fmla="*/ 911 w 911"/>
              <a:gd name="T27" fmla="*/ 404 h 809"/>
              <a:gd name="connsiteX0" fmla="*/ 9948 w 9948"/>
              <a:gd name="connsiteY0" fmla="*/ 4994 h 10000"/>
              <a:gd name="connsiteX1" fmla="*/ 9794 w 9948"/>
              <a:gd name="connsiteY1" fmla="*/ 5624 h 10000"/>
              <a:gd name="connsiteX2" fmla="*/ 7829 w 9948"/>
              <a:gd name="connsiteY2" fmla="*/ 9382 h 10000"/>
              <a:gd name="connsiteX3" fmla="*/ 6885 w 9948"/>
              <a:gd name="connsiteY3" fmla="*/ 10000 h 10000"/>
              <a:gd name="connsiteX4" fmla="*/ 3065 w 9948"/>
              <a:gd name="connsiteY4" fmla="*/ 10000 h 10000"/>
              <a:gd name="connsiteX5" fmla="*/ 2121 w 9948"/>
              <a:gd name="connsiteY5" fmla="*/ 9382 h 10000"/>
              <a:gd name="connsiteX6" fmla="*/ 157 w 9948"/>
              <a:gd name="connsiteY6" fmla="*/ 5624 h 10000"/>
              <a:gd name="connsiteX7" fmla="*/ 157 w 9948"/>
              <a:gd name="connsiteY7" fmla="*/ 4376 h 10000"/>
              <a:gd name="connsiteX8" fmla="*/ 1126 w 9948"/>
              <a:gd name="connsiteY8" fmla="*/ 2488 h 10000"/>
              <a:gd name="connsiteX9" fmla="*/ 2121 w 9948"/>
              <a:gd name="connsiteY9" fmla="*/ 606 h 10000"/>
              <a:gd name="connsiteX10" fmla="*/ 3065 w 9948"/>
              <a:gd name="connsiteY10" fmla="*/ 0 h 10000"/>
              <a:gd name="connsiteX11" fmla="*/ 6885 w 9948"/>
              <a:gd name="connsiteY11" fmla="*/ 0 h 10000"/>
              <a:gd name="connsiteX12" fmla="*/ 7829 w 9948"/>
              <a:gd name="connsiteY12" fmla="*/ 606 h 10000"/>
              <a:gd name="connsiteX13" fmla="*/ 9794 w 9948"/>
              <a:gd name="connsiteY13" fmla="*/ 4376 h 10000"/>
              <a:gd name="connsiteX14" fmla="*/ 9948 w 9948"/>
              <a:gd name="connsiteY14" fmla="*/ 4994 h 10000"/>
              <a:gd name="connsiteX0" fmla="*/ 3081 w 10000"/>
              <a:gd name="connsiteY0" fmla="*/ 0 h 10000"/>
              <a:gd name="connsiteX1" fmla="*/ 6921 w 10000"/>
              <a:gd name="connsiteY1" fmla="*/ 0 h 10000"/>
              <a:gd name="connsiteX2" fmla="*/ 7870 w 10000"/>
              <a:gd name="connsiteY2" fmla="*/ 606 h 10000"/>
              <a:gd name="connsiteX3" fmla="*/ 9845 w 10000"/>
              <a:gd name="connsiteY3" fmla="*/ 4376 h 10000"/>
              <a:gd name="connsiteX4" fmla="*/ 10000 w 10000"/>
              <a:gd name="connsiteY4" fmla="*/ 4994 h 10000"/>
              <a:gd name="connsiteX5" fmla="*/ 9845 w 10000"/>
              <a:gd name="connsiteY5" fmla="*/ 5624 h 10000"/>
              <a:gd name="connsiteX6" fmla="*/ 7870 w 10000"/>
              <a:gd name="connsiteY6" fmla="*/ 9382 h 10000"/>
              <a:gd name="connsiteX7" fmla="*/ 6921 w 10000"/>
              <a:gd name="connsiteY7" fmla="*/ 10000 h 10000"/>
              <a:gd name="connsiteX8" fmla="*/ 3081 w 10000"/>
              <a:gd name="connsiteY8" fmla="*/ 10000 h 10000"/>
              <a:gd name="connsiteX9" fmla="*/ 2132 w 10000"/>
              <a:gd name="connsiteY9" fmla="*/ 9382 h 10000"/>
              <a:gd name="connsiteX10" fmla="*/ 158 w 10000"/>
              <a:gd name="connsiteY10" fmla="*/ 5624 h 10000"/>
              <a:gd name="connsiteX11" fmla="*/ 158 w 10000"/>
              <a:gd name="connsiteY11" fmla="*/ 4376 h 10000"/>
              <a:gd name="connsiteX12" fmla="*/ 1132 w 10000"/>
              <a:gd name="connsiteY12" fmla="*/ 2488 h 10000"/>
              <a:gd name="connsiteX13" fmla="*/ 2132 w 10000"/>
              <a:gd name="connsiteY13" fmla="*/ 606 h 10000"/>
              <a:gd name="connsiteX14" fmla="*/ 3227 w 10000"/>
              <a:gd name="connsiteY14" fmla="*/ 164 h 10000"/>
              <a:gd name="connsiteX0" fmla="*/ 3081 w 10000"/>
              <a:gd name="connsiteY0" fmla="*/ 0 h 10000"/>
              <a:gd name="connsiteX1" fmla="*/ 6921 w 10000"/>
              <a:gd name="connsiteY1" fmla="*/ 0 h 10000"/>
              <a:gd name="connsiteX2" fmla="*/ 7870 w 10000"/>
              <a:gd name="connsiteY2" fmla="*/ 606 h 10000"/>
              <a:gd name="connsiteX3" fmla="*/ 9845 w 10000"/>
              <a:gd name="connsiteY3" fmla="*/ 4376 h 10000"/>
              <a:gd name="connsiteX4" fmla="*/ 10000 w 10000"/>
              <a:gd name="connsiteY4" fmla="*/ 4994 h 10000"/>
              <a:gd name="connsiteX5" fmla="*/ 9845 w 10000"/>
              <a:gd name="connsiteY5" fmla="*/ 5624 h 10000"/>
              <a:gd name="connsiteX6" fmla="*/ 7870 w 10000"/>
              <a:gd name="connsiteY6" fmla="*/ 9382 h 10000"/>
              <a:gd name="connsiteX7" fmla="*/ 6921 w 10000"/>
              <a:gd name="connsiteY7" fmla="*/ 10000 h 10000"/>
              <a:gd name="connsiteX8" fmla="*/ 3081 w 10000"/>
              <a:gd name="connsiteY8" fmla="*/ 10000 h 10000"/>
              <a:gd name="connsiteX9" fmla="*/ 2132 w 10000"/>
              <a:gd name="connsiteY9" fmla="*/ 9382 h 10000"/>
              <a:gd name="connsiteX10" fmla="*/ 158 w 10000"/>
              <a:gd name="connsiteY10" fmla="*/ 5624 h 10000"/>
              <a:gd name="connsiteX11" fmla="*/ 158 w 10000"/>
              <a:gd name="connsiteY11" fmla="*/ 4376 h 10000"/>
              <a:gd name="connsiteX12" fmla="*/ 1132 w 10000"/>
              <a:gd name="connsiteY12" fmla="*/ 2488 h 10000"/>
              <a:gd name="connsiteX13" fmla="*/ 2132 w 10000"/>
              <a:gd name="connsiteY13" fmla="*/ 606 h 10000"/>
              <a:gd name="connsiteX0" fmla="*/ 3081 w 10000"/>
              <a:gd name="connsiteY0" fmla="*/ 0 h 10000"/>
              <a:gd name="connsiteX1" fmla="*/ 6921 w 10000"/>
              <a:gd name="connsiteY1" fmla="*/ 0 h 10000"/>
              <a:gd name="connsiteX2" fmla="*/ 7870 w 10000"/>
              <a:gd name="connsiteY2" fmla="*/ 606 h 10000"/>
              <a:gd name="connsiteX3" fmla="*/ 9845 w 10000"/>
              <a:gd name="connsiteY3" fmla="*/ 4376 h 10000"/>
              <a:gd name="connsiteX4" fmla="*/ 10000 w 10000"/>
              <a:gd name="connsiteY4" fmla="*/ 4994 h 10000"/>
              <a:gd name="connsiteX5" fmla="*/ 9845 w 10000"/>
              <a:gd name="connsiteY5" fmla="*/ 5624 h 10000"/>
              <a:gd name="connsiteX6" fmla="*/ 7870 w 10000"/>
              <a:gd name="connsiteY6" fmla="*/ 9382 h 10000"/>
              <a:gd name="connsiteX7" fmla="*/ 6921 w 10000"/>
              <a:gd name="connsiteY7" fmla="*/ 10000 h 10000"/>
              <a:gd name="connsiteX8" fmla="*/ 3081 w 10000"/>
              <a:gd name="connsiteY8" fmla="*/ 10000 h 10000"/>
              <a:gd name="connsiteX9" fmla="*/ 2132 w 10000"/>
              <a:gd name="connsiteY9" fmla="*/ 9382 h 10000"/>
              <a:gd name="connsiteX10" fmla="*/ 158 w 10000"/>
              <a:gd name="connsiteY10" fmla="*/ 5624 h 10000"/>
              <a:gd name="connsiteX11" fmla="*/ 158 w 10000"/>
              <a:gd name="connsiteY11" fmla="*/ 4376 h 10000"/>
              <a:gd name="connsiteX12" fmla="*/ 1132 w 10000"/>
              <a:gd name="connsiteY12" fmla="*/ 2488 h 10000"/>
              <a:gd name="connsiteX0" fmla="*/ 6921 w 10000"/>
              <a:gd name="connsiteY0" fmla="*/ 0 h 10000"/>
              <a:gd name="connsiteX1" fmla="*/ 7870 w 10000"/>
              <a:gd name="connsiteY1" fmla="*/ 606 h 10000"/>
              <a:gd name="connsiteX2" fmla="*/ 9845 w 10000"/>
              <a:gd name="connsiteY2" fmla="*/ 4376 h 10000"/>
              <a:gd name="connsiteX3" fmla="*/ 10000 w 10000"/>
              <a:gd name="connsiteY3" fmla="*/ 4994 h 10000"/>
              <a:gd name="connsiteX4" fmla="*/ 9845 w 10000"/>
              <a:gd name="connsiteY4" fmla="*/ 5624 h 10000"/>
              <a:gd name="connsiteX5" fmla="*/ 7870 w 10000"/>
              <a:gd name="connsiteY5" fmla="*/ 9382 h 10000"/>
              <a:gd name="connsiteX6" fmla="*/ 6921 w 10000"/>
              <a:gd name="connsiteY6" fmla="*/ 10000 h 10000"/>
              <a:gd name="connsiteX7" fmla="*/ 3081 w 10000"/>
              <a:gd name="connsiteY7" fmla="*/ 10000 h 10000"/>
              <a:gd name="connsiteX8" fmla="*/ 2132 w 10000"/>
              <a:gd name="connsiteY8" fmla="*/ 9382 h 10000"/>
              <a:gd name="connsiteX9" fmla="*/ 158 w 10000"/>
              <a:gd name="connsiteY9" fmla="*/ 5624 h 10000"/>
              <a:gd name="connsiteX10" fmla="*/ 158 w 10000"/>
              <a:gd name="connsiteY10" fmla="*/ 4376 h 10000"/>
              <a:gd name="connsiteX11" fmla="*/ 1132 w 10000"/>
              <a:gd name="connsiteY11" fmla="*/ 2488 h 10000"/>
              <a:gd name="connsiteX0" fmla="*/ 7870 w 10000"/>
              <a:gd name="connsiteY0" fmla="*/ 0 h 9394"/>
              <a:gd name="connsiteX1" fmla="*/ 9845 w 10000"/>
              <a:gd name="connsiteY1" fmla="*/ 3770 h 9394"/>
              <a:gd name="connsiteX2" fmla="*/ 10000 w 10000"/>
              <a:gd name="connsiteY2" fmla="*/ 4388 h 9394"/>
              <a:gd name="connsiteX3" fmla="*/ 9845 w 10000"/>
              <a:gd name="connsiteY3" fmla="*/ 5018 h 9394"/>
              <a:gd name="connsiteX4" fmla="*/ 7870 w 10000"/>
              <a:gd name="connsiteY4" fmla="*/ 8776 h 9394"/>
              <a:gd name="connsiteX5" fmla="*/ 6921 w 10000"/>
              <a:gd name="connsiteY5" fmla="*/ 9394 h 9394"/>
              <a:gd name="connsiteX6" fmla="*/ 3081 w 10000"/>
              <a:gd name="connsiteY6" fmla="*/ 9394 h 9394"/>
              <a:gd name="connsiteX7" fmla="*/ 2132 w 10000"/>
              <a:gd name="connsiteY7" fmla="*/ 8776 h 9394"/>
              <a:gd name="connsiteX8" fmla="*/ 158 w 10000"/>
              <a:gd name="connsiteY8" fmla="*/ 5018 h 9394"/>
              <a:gd name="connsiteX9" fmla="*/ 158 w 10000"/>
              <a:gd name="connsiteY9" fmla="*/ 3770 h 9394"/>
              <a:gd name="connsiteX10" fmla="*/ 1132 w 10000"/>
              <a:gd name="connsiteY10" fmla="*/ 1882 h 9394"/>
              <a:gd name="connsiteX0" fmla="*/ 9845 w 10000"/>
              <a:gd name="connsiteY0" fmla="*/ 2010 h 7997"/>
              <a:gd name="connsiteX1" fmla="*/ 10000 w 10000"/>
              <a:gd name="connsiteY1" fmla="*/ 2668 h 7997"/>
              <a:gd name="connsiteX2" fmla="*/ 9845 w 10000"/>
              <a:gd name="connsiteY2" fmla="*/ 3339 h 7997"/>
              <a:gd name="connsiteX3" fmla="*/ 7870 w 10000"/>
              <a:gd name="connsiteY3" fmla="*/ 7339 h 7997"/>
              <a:gd name="connsiteX4" fmla="*/ 6921 w 10000"/>
              <a:gd name="connsiteY4" fmla="*/ 7997 h 7997"/>
              <a:gd name="connsiteX5" fmla="*/ 3081 w 10000"/>
              <a:gd name="connsiteY5" fmla="*/ 7997 h 7997"/>
              <a:gd name="connsiteX6" fmla="*/ 2132 w 10000"/>
              <a:gd name="connsiteY6" fmla="*/ 7339 h 7997"/>
              <a:gd name="connsiteX7" fmla="*/ 158 w 10000"/>
              <a:gd name="connsiteY7" fmla="*/ 3339 h 7997"/>
              <a:gd name="connsiteX8" fmla="*/ 158 w 10000"/>
              <a:gd name="connsiteY8" fmla="*/ 2010 h 7997"/>
              <a:gd name="connsiteX9" fmla="*/ 1132 w 10000"/>
              <a:gd name="connsiteY9" fmla="*/ 0 h 7997"/>
              <a:gd name="connsiteX0" fmla="*/ 10000 w 10000"/>
              <a:gd name="connsiteY0" fmla="*/ 3336 h 10000"/>
              <a:gd name="connsiteX1" fmla="*/ 9845 w 10000"/>
              <a:gd name="connsiteY1" fmla="*/ 4175 h 10000"/>
              <a:gd name="connsiteX2" fmla="*/ 7870 w 10000"/>
              <a:gd name="connsiteY2" fmla="*/ 9177 h 10000"/>
              <a:gd name="connsiteX3" fmla="*/ 6921 w 10000"/>
              <a:gd name="connsiteY3" fmla="*/ 10000 h 10000"/>
              <a:gd name="connsiteX4" fmla="*/ 3081 w 10000"/>
              <a:gd name="connsiteY4" fmla="*/ 10000 h 10000"/>
              <a:gd name="connsiteX5" fmla="*/ 2132 w 10000"/>
              <a:gd name="connsiteY5" fmla="*/ 9177 h 10000"/>
              <a:gd name="connsiteX6" fmla="*/ 158 w 10000"/>
              <a:gd name="connsiteY6" fmla="*/ 4175 h 10000"/>
              <a:gd name="connsiteX7" fmla="*/ 158 w 10000"/>
              <a:gd name="connsiteY7" fmla="*/ 2513 h 10000"/>
              <a:gd name="connsiteX8" fmla="*/ 1132 w 10000"/>
              <a:gd name="connsiteY8" fmla="*/ 0 h 10000"/>
              <a:gd name="connsiteX0" fmla="*/ 9845 w 9845"/>
              <a:gd name="connsiteY0" fmla="*/ 4175 h 10000"/>
              <a:gd name="connsiteX1" fmla="*/ 7870 w 9845"/>
              <a:gd name="connsiteY1" fmla="*/ 9177 h 10000"/>
              <a:gd name="connsiteX2" fmla="*/ 6921 w 9845"/>
              <a:gd name="connsiteY2" fmla="*/ 10000 h 10000"/>
              <a:gd name="connsiteX3" fmla="*/ 3081 w 9845"/>
              <a:gd name="connsiteY3" fmla="*/ 10000 h 10000"/>
              <a:gd name="connsiteX4" fmla="*/ 2132 w 9845"/>
              <a:gd name="connsiteY4" fmla="*/ 9177 h 10000"/>
              <a:gd name="connsiteX5" fmla="*/ 158 w 9845"/>
              <a:gd name="connsiteY5" fmla="*/ 4175 h 10000"/>
              <a:gd name="connsiteX6" fmla="*/ 158 w 9845"/>
              <a:gd name="connsiteY6" fmla="*/ 2513 h 10000"/>
              <a:gd name="connsiteX7" fmla="*/ 1132 w 9845"/>
              <a:gd name="connsiteY7" fmla="*/ 0 h 10000"/>
              <a:gd name="connsiteX0" fmla="*/ 7994 w 7994"/>
              <a:gd name="connsiteY0" fmla="*/ 9177 h 10000"/>
              <a:gd name="connsiteX1" fmla="*/ 7030 w 7994"/>
              <a:gd name="connsiteY1" fmla="*/ 10000 h 10000"/>
              <a:gd name="connsiteX2" fmla="*/ 3130 w 7994"/>
              <a:gd name="connsiteY2" fmla="*/ 10000 h 10000"/>
              <a:gd name="connsiteX3" fmla="*/ 2166 w 7994"/>
              <a:gd name="connsiteY3" fmla="*/ 9177 h 10000"/>
              <a:gd name="connsiteX4" fmla="*/ 160 w 7994"/>
              <a:gd name="connsiteY4" fmla="*/ 4175 h 10000"/>
              <a:gd name="connsiteX5" fmla="*/ 160 w 7994"/>
              <a:gd name="connsiteY5" fmla="*/ 2513 h 10000"/>
              <a:gd name="connsiteX6" fmla="*/ 1150 w 7994"/>
              <a:gd name="connsiteY6" fmla="*/ 0 h 10000"/>
              <a:gd name="connsiteX0" fmla="*/ 8794 w 8794"/>
              <a:gd name="connsiteY0" fmla="*/ 10000 h 10000"/>
              <a:gd name="connsiteX1" fmla="*/ 3915 w 8794"/>
              <a:gd name="connsiteY1" fmla="*/ 10000 h 10000"/>
              <a:gd name="connsiteX2" fmla="*/ 2710 w 8794"/>
              <a:gd name="connsiteY2" fmla="*/ 9177 h 10000"/>
              <a:gd name="connsiteX3" fmla="*/ 200 w 8794"/>
              <a:gd name="connsiteY3" fmla="*/ 4175 h 10000"/>
              <a:gd name="connsiteX4" fmla="*/ 200 w 8794"/>
              <a:gd name="connsiteY4" fmla="*/ 2513 h 10000"/>
              <a:gd name="connsiteX5" fmla="*/ 1439 w 8794"/>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4" h="10000">
                <a:moveTo>
                  <a:pt x="8794" y="10000"/>
                </a:moveTo>
                <a:lnTo>
                  <a:pt x="3915" y="10000"/>
                </a:lnTo>
                <a:cubicBezTo>
                  <a:pt x="3410" y="10000"/>
                  <a:pt x="2962" y="9687"/>
                  <a:pt x="2710" y="9177"/>
                </a:cubicBezTo>
                <a:lnTo>
                  <a:pt x="200" y="4175"/>
                </a:lnTo>
                <a:cubicBezTo>
                  <a:pt x="-66" y="3665"/>
                  <a:pt x="-66" y="3024"/>
                  <a:pt x="200" y="2513"/>
                </a:cubicBezTo>
                <a:lnTo>
                  <a:pt x="1439" y="0"/>
                </a:lnTo>
              </a:path>
            </a:pathLst>
          </a:custGeom>
          <a:noFill/>
          <a:ln w="158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Picture Placeholder 10">
            <a:extLst>
              <a:ext uri="{FF2B5EF4-FFF2-40B4-BE49-F238E27FC236}">
                <a16:creationId xmlns:a16="http://schemas.microsoft.com/office/drawing/2014/main" id="{A5CA1A5C-0A61-492F-AAE5-1FE7DBD102EC}"/>
              </a:ext>
            </a:extLst>
          </p:cNvPr>
          <p:cNvSpPr>
            <a:spLocks noGrp="1"/>
          </p:cNvSpPr>
          <p:nvPr>
            <p:ph type="pic" sz="quarter" idx="22"/>
          </p:nvPr>
        </p:nvSpPr>
        <p:spPr>
          <a:xfrm>
            <a:off x="8327201" y="0"/>
            <a:ext cx="3864799" cy="3895725"/>
          </a:xfrm>
          <a:custGeom>
            <a:avLst/>
            <a:gdLst>
              <a:gd name="connsiteX0" fmla="*/ 682634 w 3864799"/>
              <a:gd name="connsiteY0" fmla="*/ 0 h 3895725"/>
              <a:gd name="connsiteX1" fmla="*/ 3864799 w 3864799"/>
              <a:gd name="connsiteY1" fmla="*/ 0 h 3895725"/>
              <a:gd name="connsiteX2" fmla="*/ 3864799 w 3864799"/>
              <a:gd name="connsiteY2" fmla="*/ 3895725 h 3895725"/>
              <a:gd name="connsiteX3" fmla="*/ 3766850 w 3864799"/>
              <a:gd name="connsiteY3" fmla="*/ 3895725 h 3895725"/>
              <a:gd name="connsiteX4" fmla="*/ 1763483 w 3864799"/>
              <a:gd name="connsiteY4" fmla="*/ 3895725 h 3895725"/>
              <a:gd name="connsiteX5" fmla="*/ 1218924 w 3864799"/>
              <a:gd name="connsiteY5" fmla="*/ 3585416 h 3895725"/>
              <a:gd name="connsiteX6" fmla="*/ 85483 w 3864799"/>
              <a:gd name="connsiteY6" fmla="*/ 1660231 h 3895725"/>
              <a:gd name="connsiteX7" fmla="*/ 85483 w 3864799"/>
              <a:gd name="connsiteY7" fmla="*/ 1014280 h 3895725"/>
              <a:gd name="connsiteX8" fmla="*/ 678457 w 3864799"/>
              <a:gd name="connsiteY8" fmla="*/ 7095 h 389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4799" h="3895725">
                <a:moveTo>
                  <a:pt x="682634" y="0"/>
                </a:moveTo>
                <a:lnTo>
                  <a:pt x="3864799" y="0"/>
                </a:lnTo>
                <a:lnTo>
                  <a:pt x="3864799" y="3895725"/>
                </a:lnTo>
                <a:lnTo>
                  <a:pt x="3766850" y="3895725"/>
                </a:lnTo>
                <a:cubicBezTo>
                  <a:pt x="1763483" y="3895725"/>
                  <a:pt x="1763483" y="3895725"/>
                  <a:pt x="1763483" y="3895725"/>
                </a:cubicBezTo>
                <a:cubicBezTo>
                  <a:pt x="1541861" y="3895725"/>
                  <a:pt x="1332902" y="3775401"/>
                  <a:pt x="1218924" y="3585416"/>
                </a:cubicBezTo>
                <a:cubicBezTo>
                  <a:pt x="85483" y="1660231"/>
                  <a:pt x="85483" y="1660231"/>
                  <a:pt x="85483" y="1660231"/>
                </a:cubicBezTo>
                <a:cubicBezTo>
                  <a:pt x="-28495" y="1457580"/>
                  <a:pt x="-28495" y="1210599"/>
                  <a:pt x="85483" y="1014280"/>
                </a:cubicBezTo>
                <a:cubicBezTo>
                  <a:pt x="333423" y="593146"/>
                  <a:pt x="527127" y="264135"/>
                  <a:pt x="678457" y="7095"/>
                </a:cubicBezTo>
                <a:close/>
              </a:path>
            </a:pathLst>
          </a:custGeom>
          <a:solidFill>
            <a:schemeClr val="bg1">
              <a:lumMod val="95000"/>
            </a:schemeClr>
          </a:solidFill>
        </p:spPr>
        <p:txBody>
          <a:bodyPr wrap="square" anchor="ctr" anchorCtr="0">
            <a:noAutofit/>
          </a:bodyPr>
          <a:lstStyle>
            <a:lvl1pPr algn="ctr">
              <a:defRPr/>
            </a:lvl1pPr>
          </a:lstStyle>
          <a:p>
            <a:endParaRPr lang="en-US" dirty="0"/>
          </a:p>
        </p:txBody>
      </p:sp>
      <p:sp>
        <p:nvSpPr>
          <p:cNvPr id="10" name="Text Placeholder 55">
            <a:extLst>
              <a:ext uri="{FF2B5EF4-FFF2-40B4-BE49-F238E27FC236}">
                <a16:creationId xmlns:a16="http://schemas.microsoft.com/office/drawing/2014/main" id="{822B2D30-B60B-41A7-BEAF-2F8849133E8F}"/>
              </a:ext>
            </a:extLst>
          </p:cNvPr>
          <p:cNvSpPr>
            <a:spLocks noGrp="1"/>
          </p:cNvSpPr>
          <p:nvPr>
            <p:ph type="body" sz="quarter" idx="21" hasCustomPrompt="1"/>
          </p:nvPr>
        </p:nvSpPr>
        <p:spPr>
          <a:xfrm>
            <a:off x="7379745" y="2420763"/>
            <a:ext cx="2174287" cy="1941630"/>
          </a:xfrm>
          <a:custGeom>
            <a:avLst/>
            <a:gdLst>
              <a:gd name="connsiteX0" fmla="*/ 1050883 w 3416783"/>
              <a:gd name="connsiteY0" fmla="*/ 0 h 3051175"/>
              <a:gd name="connsiteX1" fmla="*/ 2367787 w 3416783"/>
              <a:gd name="connsiteY1" fmla="*/ 0 h 3051175"/>
              <a:gd name="connsiteX2" fmla="*/ 2692297 w 3416783"/>
              <a:gd name="connsiteY2" fmla="*/ 185034 h 3051175"/>
              <a:gd name="connsiteX3" fmla="*/ 3367729 w 3416783"/>
              <a:gd name="connsiteY3" fmla="*/ 1333001 h 3051175"/>
              <a:gd name="connsiteX4" fmla="*/ 3416783 w 3416783"/>
              <a:gd name="connsiteY4" fmla="*/ 1525588 h 3051175"/>
              <a:gd name="connsiteX5" fmla="*/ 3367729 w 3416783"/>
              <a:gd name="connsiteY5" fmla="*/ 1718174 h 3051175"/>
              <a:gd name="connsiteX6" fmla="*/ 2692297 w 3416783"/>
              <a:gd name="connsiteY6" fmla="*/ 2866141 h 3051175"/>
              <a:gd name="connsiteX7" fmla="*/ 2367787 w 3416783"/>
              <a:gd name="connsiteY7" fmla="*/ 3051175 h 3051175"/>
              <a:gd name="connsiteX8" fmla="*/ 1050883 w 3416783"/>
              <a:gd name="connsiteY8" fmla="*/ 3051175 h 3051175"/>
              <a:gd name="connsiteX9" fmla="*/ 726373 w 3416783"/>
              <a:gd name="connsiteY9" fmla="*/ 2866141 h 3051175"/>
              <a:gd name="connsiteX10" fmla="*/ 50940 w 3416783"/>
              <a:gd name="connsiteY10" fmla="*/ 1718174 h 3051175"/>
              <a:gd name="connsiteX11" fmla="*/ 50940 w 3416783"/>
              <a:gd name="connsiteY11" fmla="*/ 1333001 h 3051175"/>
              <a:gd name="connsiteX12" fmla="*/ 726373 w 3416783"/>
              <a:gd name="connsiteY12" fmla="*/ 185034 h 3051175"/>
              <a:gd name="connsiteX13" fmla="*/ 1050883 w 3416783"/>
              <a:gd name="connsiteY13" fmla="*/ 0 h 305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6783" h="3051175">
                <a:moveTo>
                  <a:pt x="1050883" y="0"/>
                </a:moveTo>
                <a:cubicBezTo>
                  <a:pt x="2367787" y="0"/>
                  <a:pt x="2367787" y="0"/>
                  <a:pt x="2367787" y="0"/>
                </a:cubicBezTo>
                <a:cubicBezTo>
                  <a:pt x="2499855" y="0"/>
                  <a:pt x="2624376" y="67972"/>
                  <a:pt x="2692297" y="185034"/>
                </a:cubicBezTo>
                <a:cubicBezTo>
                  <a:pt x="3367729" y="1333001"/>
                  <a:pt x="3367729" y="1333001"/>
                  <a:pt x="3367729" y="1333001"/>
                </a:cubicBezTo>
                <a:cubicBezTo>
                  <a:pt x="3401690" y="1393420"/>
                  <a:pt x="3416783" y="1457616"/>
                  <a:pt x="3416783" y="1525588"/>
                </a:cubicBezTo>
                <a:cubicBezTo>
                  <a:pt x="3416783" y="1589783"/>
                  <a:pt x="3401690" y="1657755"/>
                  <a:pt x="3367729" y="1718174"/>
                </a:cubicBezTo>
                <a:cubicBezTo>
                  <a:pt x="2692297" y="2866141"/>
                  <a:pt x="2692297" y="2866141"/>
                  <a:pt x="2692297" y="2866141"/>
                </a:cubicBezTo>
                <a:cubicBezTo>
                  <a:pt x="2624376" y="2979427"/>
                  <a:pt x="2499855" y="3051175"/>
                  <a:pt x="2367787" y="3051175"/>
                </a:cubicBezTo>
                <a:cubicBezTo>
                  <a:pt x="1050883" y="3051175"/>
                  <a:pt x="1050883" y="3051175"/>
                  <a:pt x="1050883" y="3051175"/>
                </a:cubicBezTo>
                <a:cubicBezTo>
                  <a:pt x="918815" y="3051175"/>
                  <a:pt x="794294" y="2979427"/>
                  <a:pt x="726373" y="2866141"/>
                </a:cubicBezTo>
                <a:cubicBezTo>
                  <a:pt x="50940" y="1718174"/>
                  <a:pt x="50940" y="1718174"/>
                  <a:pt x="50940" y="1718174"/>
                </a:cubicBezTo>
                <a:cubicBezTo>
                  <a:pt x="-16980" y="1597336"/>
                  <a:pt x="-16980" y="1450064"/>
                  <a:pt x="50940" y="1333001"/>
                </a:cubicBezTo>
                <a:cubicBezTo>
                  <a:pt x="726373" y="185034"/>
                  <a:pt x="726373" y="185034"/>
                  <a:pt x="726373" y="185034"/>
                </a:cubicBezTo>
                <a:cubicBezTo>
                  <a:pt x="794294" y="67972"/>
                  <a:pt x="918815" y="0"/>
                  <a:pt x="1050883" y="0"/>
                </a:cubicBezTo>
                <a:close/>
              </a:path>
            </a:pathLst>
          </a:custGeom>
          <a:solidFill>
            <a:schemeClr val="accent4">
              <a:lumMod val="75000"/>
              <a:alpha val="67000"/>
            </a:schemeClr>
          </a:solidFill>
          <a:ln w="234950" cap="rnd">
            <a:noFill/>
          </a:ln>
        </p:spPr>
        <p:txBody>
          <a:bodyPr wrap="square" lIns="274320" tIns="45720" rIns="274320" bIns="45720" anchor="ctr" anchorCtr="0">
            <a:noAutofit/>
          </a:bodyPr>
          <a:lstStyle>
            <a:lvl1pPr algn="ctr">
              <a:lnSpc>
                <a:spcPct val="90000"/>
              </a:lnSpc>
              <a:spcBef>
                <a:spcPts val="0"/>
              </a:spcBef>
              <a:spcAft>
                <a:spcPts val="0"/>
              </a:spcAft>
              <a:defRPr sz="2000">
                <a:solidFill>
                  <a:schemeClr val="bg1"/>
                </a:solidFill>
                <a:latin typeface="Arial" panose="020B0604020202020204" pitchFamily="34" charset="0"/>
              </a:defRPr>
            </a:lvl1pPr>
          </a:lstStyle>
          <a:p>
            <a:pPr lvl="0"/>
            <a:r>
              <a:rPr lang="en-US" dirty="0"/>
              <a:t>Click to edit callout text</a:t>
            </a:r>
          </a:p>
        </p:txBody>
      </p:sp>
      <p:sp>
        <p:nvSpPr>
          <p:cNvPr id="5" name="Date Placeholder 4">
            <a:extLst>
              <a:ext uri="{FF2B5EF4-FFF2-40B4-BE49-F238E27FC236}">
                <a16:creationId xmlns:a16="http://schemas.microsoft.com/office/drawing/2014/main" id="{DBBFCB4C-8776-4361-8B5F-30B08F602BBC}"/>
              </a:ext>
            </a:extLst>
          </p:cNvPr>
          <p:cNvSpPr>
            <a:spLocks noGrp="1"/>
          </p:cNvSpPr>
          <p:nvPr>
            <p:ph type="dt" sz="half" idx="23"/>
          </p:nvPr>
        </p:nvSpPr>
        <p:spPr/>
        <p:txBody>
          <a:bodyPr/>
          <a:lstStyle/>
          <a:p>
            <a:fld id="{6859FE1C-CF5B-4163-A3BE-E2E8286AD1CB}" type="datetimeyyyy">
              <a:rPr lang="en-US" smtClean="0"/>
              <a:t>2023</a:t>
            </a:fld>
            <a:endParaRPr lang="en-US" dirty="0"/>
          </a:p>
        </p:txBody>
      </p:sp>
      <p:sp>
        <p:nvSpPr>
          <p:cNvPr id="9" name="Footer Placeholder 8">
            <a:extLst>
              <a:ext uri="{FF2B5EF4-FFF2-40B4-BE49-F238E27FC236}">
                <a16:creationId xmlns:a16="http://schemas.microsoft.com/office/drawing/2014/main" id="{104735C7-6B31-4420-A394-9C564BA10FF8}"/>
              </a:ext>
            </a:extLst>
          </p:cNvPr>
          <p:cNvSpPr>
            <a:spLocks noGrp="1"/>
          </p:cNvSpPr>
          <p:nvPr>
            <p:ph type="ftr" sz="quarter" idx="24"/>
          </p:nvPr>
        </p:nvSpPr>
        <p:spPr/>
        <p:txBody>
          <a:bodyPr/>
          <a:lstStyle/>
          <a:p>
            <a:r>
              <a:rPr lang="en-US" dirty="0"/>
              <a:t>American Society of Brewing Chemists</a:t>
            </a:r>
          </a:p>
        </p:txBody>
      </p:sp>
      <p:sp>
        <p:nvSpPr>
          <p:cNvPr id="12" name="Slide Number Placeholder 11">
            <a:extLst>
              <a:ext uri="{FF2B5EF4-FFF2-40B4-BE49-F238E27FC236}">
                <a16:creationId xmlns:a16="http://schemas.microsoft.com/office/drawing/2014/main" id="{920CBC70-E7B8-4B8E-A209-C9515994A95D}"/>
              </a:ext>
            </a:extLst>
          </p:cNvPr>
          <p:cNvSpPr>
            <a:spLocks noGrp="1"/>
          </p:cNvSpPr>
          <p:nvPr>
            <p:ph type="sldNum" sz="quarter" idx="25"/>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Tree>
    <p:extLst>
      <p:ext uri="{BB962C8B-B14F-4D97-AF65-F5344CB8AC3E}">
        <p14:creationId xmlns:p14="http://schemas.microsoft.com/office/powerpoint/2010/main" val="2865219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mp; Photo">
    <p:spTree>
      <p:nvGrpSpPr>
        <p:cNvPr id="1" name=""/>
        <p:cNvGrpSpPr/>
        <p:nvPr/>
      </p:nvGrpSpPr>
      <p:grpSpPr>
        <a:xfrm>
          <a:off x="0" y="0"/>
          <a:ext cx="0" cy="0"/>
          <a:chOff x="0" y="0"/>
          <a:chExt cx="0" cy="0"/>
        </a:xfrm>
      </p:grpSpPr>
      <p:sp>
        <p:nvSpPr>
          <p:cNvPr id="7" name="Picture Placeholder 45">
            <a:extLst>
              <a:ext uri="{FF2B5EF4-FFF2-40B4-BE49-F238E27FC236}">
                <a16:creationId xmlns:a16="http://schemas.microsoft.com/office/drawing/2014/main" id="{49E08C56-0F47-4BA2-BB62-D209DD6F34E2}"/>
              </a:ext>
            </a:extLst>
          </p:cNvPr>
          <p:cNvSpPr>
            <a:spLocks noGrp="1"/>
          </p:cNvSpPr>
          <p:nvPr>
            <p:ph type="pic" sz="quarter" idx="18"/>
          </p:nvPr>
        </p:nvSpPr>
        <p:spPr>
          <a:xfrm>
            <a:off x="6842693" y="0"/>
            <a:ext cx="5349307" cy="6858000"/>
          </a:xfrm>
          <a:custGeom>
            <a:avLst/>
            <a:gdLst>
              <a:gd name="connsiteX0" fmla="*/ 3396515 w 5349307"/>
              <a:gd name="connsiteY0" fmla="*/ 4919196 h 6858000"/>
              <a:gd name="connsiteX1" fmla="*/ 3399457 w 5349307"/>
              <a:gd name="connsiteY1" fmla="*/ 4924208 h 6858000"/>
              <a:gd name="connsiteX2" fmla="*/ 3667914 w 5349307"/>
              <a:gd name="connsiteY2" fmla="*/ 5381548 h 6858000"/>
              <a:gd name="connsiteX3" fmla="*/ 3696091 w 5349307"/>
              <a:gd name="connsiteY3" fmla="*/ 5484888 h 6858000"/>
              <a:gd name="connsiteX4" fmla="*/ 3667914 w 5349307"/>
              <a:gd name="connsiteY4" fmla="*/ 5591361 h 6858000"/>
              <a:gd name="connsiteX5" fmla="*/ 3504580 w 5349307"/>
              <a:gd name="connsiteY5" fmla="*/ 5868795 h 6858000"/>
              <a:gd name="connsiteX6" fmla="*/ 3502303 w 5349307"/>
              <a:gd name="connsiteY6" fmla="*/ 5872662 h 6858000"/>
              <a:gd name="connsiteX7" fmla="*/ 3486722 w 5349307"/>
              <a:gd name="connsiteY7" fmla="*/ 5846167 h 6858000"/>
              <a:gd name="connsiteX8" fmla="*/ 3297786 w 5349307"/>
              <a:gd name="connsiteY8" fmla="*/ 5524872 h 6858000"/>
              <a:gd name="connsiteX9" fmla="*/ 3237258 w 5349307"/>
              <a:gd name="connsiteY9" fmla="*/ 5304092 h 6858000"/>
              <a:gd name="connsiteX10" fmla="*/ 3297786 w 5349307"/>
              <a:gd name="connsiteY10" fmla="*/ 5087641 h 6858000"/>
              <a:gd name="connsiteX11" fmla="*/ 2309191 w 5349307"/>
              <a:gd name="connsiteY11" fmla="*/ 4598663 h 6858000"/>
              <a:gd name="connsiteX12" fmla="*/ 3088735 w 5349307"/>
              <a:gd name="connsiteY12" fmla="*/ 4598663 h 6858000"/>
              <a:gd name="connsiteX13" fmla="*/ 3234019 w 5349307"/>
              <a:gd name="connsiteY13" fmla="*/ 4656792 h 6858000"/>
              <a:gd name="connsiteX14" fmla="*/ 3250618 w 5349307"/>
              <a:gd name="connsiteY14" fmla="*/ 4677852 h 6858000"/>
              <a:gd name="connsiteX15" fmla="*/ 3220297 w 5349307"/>
              <a:gd name="connsiteY15" fmla="*/ 4729414 h 6858000"/>
              <a:gd name="connsiteX16" fmla="*/ 3082562 w 5349307"/>
              <a:gd name="connsiteY16" fmla="*/ 4963638 h 6858000"/>
              <a:gd name="connsiteX17" fmla="*/ 2710752 w 5349307"/>
              <a:gd name="connsiteY17" fmla="*/ 5180089 h 6858000"/>
              <a:gd name="connsiteX18" fmla="*/ 2013216 w 5349307"/>
              <a:gd name="connsiteY18" fmla="*/ 5180089 h 6858000"/>
              <a:gd name="connsiteX19" fmla="*/ 1849586 w 5349307"/>
              <a:gd name="connsiteY19" fmla="*/ 5180089 h 6858000"/>
              <a:gd name="connsiteX20" fmla="*/ 1898576 w 5349307"/>
              <a:gd name="connsiteY20" fmla="*/ 5096240 h 6858000"/>
              <a:gd name="connsiteX21" fmla="*/ 2130741 w 5349307"/>
              <a:gd name="connsiteY21" fmla="*/ 4698872 h 6858000"/>
              <a:gd name="connsiteX22" fmla="*/ 2309191 w 5349307"/>
              <a:gd name="connsiteY22" fmla="*/ 4598663 h 6858000"/>
              <a:gd name="connsiteX23" fmla="*/ 4443478 w 5349307"/>
              <a:gd name="connsiteY23" fmla="*/ 3555167 h 6858000"/>
              <a:gd name="connsiteX24" fmla="*/ 5313286 w 5349307"/>
              <a:gd name="connsiteY24" fmla="*/ 3555167 h 6858000"/>
              <a:gd name="connsiteX25" fmla="*/ 5349307 w 5349307"/>
              <a:gd name="connsiteY25" fmla="*/ 3555167 h 6858000"/>
              <a:gd name="connsiteX26" fmla="*/ 5349307 w 5349307"/>
              <a:gd name="connsiteY26" fmla="*/ 6858000 h 6858000"/>
              <a:gd name="connsiteX27" fmla="*/ 4084842 w 5349307"/>
              <a:gd name="connsiteY27" fmla="*/ 6858000 h 6858000"/>
              <a:gd name="connsiteX28" fmla="*/ 4071669 w 5349307"/>
              <a:gd name="connsiteY28" fmla="*/ 6840895 h 6858000"/>
              <a:gd name="connsiteX29" fmla="*/ 3549260 w 5349307"/>
              <a:gd name="connsiteY29" fmla="*/ 5952515 h 6858000"/>
              <a:gd name="connsiteX30" fmla="*/ 3510333 w 5349307"/>
              <a:gd name="connsiteY30" fmla="*/ 5886318 h 6858000"/>
              <a:gd name="connsiteX31" fmla="*/ 3514657 w 5349307"/>
              <a:gd name="connsiteY31" fmla="*/ 5893114 h 6858000"/>
              <a:gd name="connsiteX32" fmla="*/ 3523902 w 5349307"/>
              <a:gd name="connsiteY32" fmla="*/ 5907646 h 6858000"/>
              <a:gd name="connsiteX33" fmla="*/ 3699221 w 5349307"/>
              <a:gd name="connsiteY33" fmla="*/ 5607018 h 6858000"/>
              <a:gd name="connsiteX34" fmla="*/ 3733659 w 5349307"/>
              <a:gd name="connsiteY34" fmla="*/ 5484888 h 6858000"/>
              <a:gd name="connsiteX35" fmla="*/ 3699221 w 5349307"/>
              <a:gd name="connsiteY35" fmla="*/ 5362758 h 6858000"/>
              <a:gd name="connsiteX36" fmla="*/ 3428709 w 5349307"/>
              <a:gd name="connsiteY36" fmla="*/ 4901919 h 6858000"/>
              <a:gd name="connsiteX37" fmla="*/ 3417667 w 5349307"/>
              <a:gd name="connsiteY37" fmla="*/ 4883107 h 6858000"/>
              <a:gd name="connsiteX38" fmla="*/ 3434009 w 5349307"/>
              <a:gd name="connsiteY38" fmla="*/ 4855226 h 6858000"/>
              <a:gd name="connsiteX39" fmla="*/ 4071669 w 5349307"/>
              <a:gd name="connsiteY39" fmla="*/ 3767289 h 6858000"/>
              <a:gd name="connsiteX40" fmla="*/ 4443478 w 5349307"/>
              <a:gd name="connsiteY40" fmla="*/ 3555167 h 6858000"/>
              <a:gd name="connsiteX41" fmla="*/ 1206220 w 5349307"/>
              <a:gd name="connsiteY41" fmla="*/ 1677910 h 6858000"/>
              <a:gd name="connsiteX42" fmla="*/ 2710752 w 5349307"/>
              <a:gd name="connsiteY42" fmla="*/ 1677910 h 6858000"/>
              <a:gd name="connsiteX43" fmla="*/ 3082562 w 5349307"/>
              <a:gd name="connsiteY43" fmla="*/ 1890032 h 6858000"/>
              <a:gd name="connsiteX44" fmla="*/ 3856445 w 5349307"/>
              <a:gd name="connsiteY44" fmla="*/ 3210384 h 6858000"/>
              <a:gd name="connsiteX45" fmla="*/ 3856445 w 5349307"/>
              <a:gd name="connsiteY45" fmla="*/ 3647615 h 6858000"/>
              <a:gd name="connsiteX46" fmla="*/ 3271498 w 5349307"/>
              <a:gd name="connsiteY46" fmla="*/ 4642344 h 6858000"/>
              <a:gd name="connsiteX47" fmla="*/ 3270219 w 5349307"/>
              <a:gd name="connsiteY47" fmla="*/ 4644519 h 6858000"/>
              <a:gd name="connsiteX48" fmla="*/ 3259554 w 5349307"/>
              <a:gd name="connsiteY48" fmla="*/ 4631103 h 6858000"/>
              <a:gd name="connsiteX49" fmla="*/ 3088735 w 5349307"/>
              <a:gd name="connsiteY49" fmla="*/ 4561084 h 6858000"/>
              <a:gd name="connsiteX50" fmla="*/ 2309191 w 5349307"/>
              <a:gd name="connsiteY50" fmla="*/ 4561084 h 6858000"/>
              <a:gd name="connsiteX51" fmla="*/ 2102564 w 5349307"/>
              <a:gd name="connsiteY51" fmla="*/ 4680083 h 6858000"/>
              <a:gd name="connsiteX52" fmla="*/ 1809795 w 5349307"/>
              <a:gd name="connsiteY52" fmla="*/ 5173300 h 6858000"/>
              <a:gd name="connsiteX53" fmla="*/ 1805765 w 5349307"/>
              <a:gd name="connsiteY53" fmla="*/ 5180089 h 6858000"/>
              <a:gd name="connsiteX54" fmla="*/ 1695120 w 5349307"/>
              <a:gd name="connsiteY54" fmla="*/ 5180089 h 6858000"/>
              <a:gd name="connsiteX55" fmla="*/ 1206220 w 5349307"/>
              <a:gd name="connsiteY55" fmla="*/ 5180089 h 6858000"/>
              <a:gd name="connsiteX56" fmla="*/ 834411 w 5349307"/>
              <a:gd name="connsiteY56" fmla="*/ 4963638 h 6858000"/>
              <a:gd name="connsiteX57" fmla="*/ 60528 w 5349307"/>
              <a:gd name="connsiteY57" fmla="*/ 3647615 h 6858000"/>
              <a:gd name="connsiteX58" fmla="*/ 0 w 5349307"/>
              <a:gd name="connsiteY58" fmla="*/ 3426835 h 6858000"/>
              <a:gd name="connsiteX59" fmla="*/ 60528 w 5349307"/>
              <a:gd name="connsiteY59" fmla="*/ 3210384 h 6858000"/>
              <a:gd name="connsiteX60" fmla="*/ 834411 w 5349307"/>
              <a:gd name="connsiteY60" fmla="*/ 1890032 h 6858000"/>
              <a:gd name="connsiteX61" fmla="*/ 1206220 w 5349307"/>
              <a:gd name="connsiteY61" fmla="*/ 1677910 h 6858000"/>
              <a:gd name="connsiteX62" fmla="*/ 4081787 w 5349307"/>
              <a:gd name="connsiteY62" fmla="*/ 0 h 6858000"/>
              <a:gd name="connsiteX63" fmla="*/ 5349307 w 5349307"/>
              <a:gd name="connsiteY63" fmla="*/ 0 h 6858000"/>
              <a:gd name="connsiteX64" fmla="*/ 5349307 w 5349307"/>
              <a:gd name="connsiteY64" fmla="*/ 3302832 h 6858000"/>
              <a:gd name="connsiteX65" fmla="*/ 5250474 w 5349307"/>
              <a:gd name="connsiteY65" fmla="*/ 3302832 h 6858000"/>
              <a:gd name="connsiteX66" fmla="*/ 4443478 w 5349307"/>
              <a:gd name="connsiteY66" fmla="*/ 3302832 h 6858000"/>
              <a:gd name="connsiteX67" fmla="*/ 4071669 w 5349307"/>
              <a:gd name="connsiteY67" fmla="*/ 3086381 h 6858000"/>
              <a:gd name="connsiteX68" fmla="*/ 3297786 w 5349307"/>
              <a:gd name="connsiteY68" fmla="*/ 1770358 h 6858000"/>
              <a:gd name="connsiteX69" fmla="*/ 3237258 w 5349307"/>
              <a:gd name="connsiteY69" fmla="*/ 1549578 h 6858000"/>
              <a:gd name="connsiteX70" fmla="*/ 3297786 w 5349307"/>
              <a:gd name="connsiteY70" fmla="*/ 1333127 h 6858000"/>
              <a:gd name="connsiteX71" fmla="*/ 4071669 w 5349307"/>
              <a:gd name="connsiteY71" fmla="*/ 127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349307" h="6858000">
                <a:moveTo>
                  <a:pt x="3396515" y="4919196"/>
                </a:moveTo>
                <a:lnTo>
                  <a:pt x="3399457" y="4924208"/>
                </a:lnTo>
                <a:cubicBezTo>
                  <a:pt x="3667914" y="5381548"/>
                  <a:pt x="3667914" y="5381548"/>
                  <a:pt x="3667914" y="5381548"/>
                </a:cubicBezTo>
                <a:cubicBezTo>
                  <a:pt x="3686699" y="5412863"/>
                  <a:pt x="3696091" y="5450441"/>
                  <a:pt x="3696091" y="5484888"/>
                </a:cubicBezTo>
                <a:cubicBezTo>
                  <a:pt x="3696091" y="5522467"/>
                  <a:pt x="3686699" y="5556914"/>
                  <a:pt x="3667914" y="5591361"/>
                </a:cubicBezTo>
                <a:cubicBezTo>
                  <a:pt x="3543469" y="5802740"/>
                  <a:pt x="3512357" y="5855584"/>
                  <a:pt x="3504580" y="5868795"/>
                </a:cubicBezTo>
                <a:lnTo>
                  <a:pt x="3502303" y="5872662"/>
                </a:lnTo>
                <a:lnTo>
                  <a:pt x="3486722" y="5846167"/>
                </a:lnTo>
                <a:cubicBezTo>
                  <a:pt x="3297786" y="5524872"/>
                  <a:pt x="3297786" y="5524872"/>
                  <a:pt x="3297786" y="5524872"/>
                </a:cubicBezTo>
                <a:cubicBezTo>
                  <a:pt x="3258875" y="5455607"/>
                  <a:pt x="3237258" y="5382014"/>
                  <a:pt x="3237258" y="5304092"/>
                </a:cubicBezTo>
                <a:cubicBezTo>
                  <a:pt x="3237258" y="5230498"/>
                  <a:pt x="3258875" y="5152576"/>
                  <a:pt x="3297786" y="5087641"/>
                </a:cubicBezTo>
                <a:close/>
                <a:moveTo>
                  <a:pt x="2309191" y="4598663"/>
                </a:moveTo>
                <a:cubicBezTo>
                  <a:pt x="3088735" y="4598663"/>
                  <a:pt x="3088735" y="4598663"/>
                  <a:pt x="3088735" y="4598663"/>
                </a:cubicBezTo>
                <a:cubicBezTo>
                  <a:pt x="3145088" y="4598663"/>
                  <a:pt x="3196157" y="4619801"/>
                  <a:pt x="3234019" y="4656792"/>
                </a:cubicBezTo>
                <a:lnTo>
                  <a:pt x="3250618" y="4677852"/>
                </a:lnTo>
                <a:lnTo>
                  <a:pt x="3220297" y="4729414"/>
                </a:lnTo>
                <a:cubicBezTo>
                  <a:pt x="3082562" y="4963638"/>
                  <a:pt x="3082562" y="4963638"/>
                  <a:pt x="3082562" y="4963638"/>
                </a:cubicBezTo>
                <a:cubicBezTo>
                  <a:pt x="3004741" y="5097837"/>
                  <a:pt x="2866393" y="5180089"/>
                  <a:pt x="2710752" y="5180089"/>
                </a:cubicBezTo>
                <a:cubicBezTo>
                  <a:pt x="2428652" y="5180089"/>
                  <a:pt x="2199446" y="5180089"/>
                  <a:pt x="2013216" y="5180089"/>
                </a:cubicBezTo>
                <a:lnTo>
                  <a:pt x="1849586" y="5180089"/>
                </a:lnTo>
                <a:lnTo>
                  <a:pt x="1898576" y="5096240"/>
                </a:lnTo>
                <a:cubicBezTo>
                  <a:pt x="2130741" y="4698872"/>
                  <a:pt x="2130741" y="4698872"/>
                  <a:pt x="2130741" y="4698872"/>
                </a:cubicBezTo>
                <a:cubicBezTo>
                  <a:pt x="2168309" y="4636241"/>
                  <a:pt x="2237185" y="4598663"/>
                  <a:pt x="2309191" y="4598663"/>
                </a:cubicBezTo>
                <a:close/>
                <a:moveTo>
                  <a:pt x="4443478" y="3555167"/>
                </a:moveTo>
                <a:cubicBezTo>
                  <a:pt x="4819611" y="3555167"/>
                  <a:pt x="5101711" y="3555167"/>
                  <a:pt x="5313286" y="3555167"/>
                </a:cubicBezTo>
                <a:lnTo>
                  <a:pt x="5349307" y="3555167"/>
                </a:lnTo>
                <a:lnTo>
                  <a:pt x="5349307" y="6858000"/>
                </a:lnTo>
                <a:lnTo>
                  <a:pt x="4084842" y="6858000"/>
                </a:lnTo>
                <a:lnTo>
                  <a:pt x="4071669" y="6840895"/>
                </a:lnTo>
                <a:cubicBezTo>
                  <a:pt x="3829831" y="6429638"/>
                  <a:pt x="3663567" y="6146899"/>
                  <a:pt x="3549260" y="5952515"/>
                </a:cubicBezTo>
                <a:lnTo>
                  <a:pt x="3510333" y="5886318"/>
                </a:lnTo>
                <a:lnTo>
                  <a:pt x="3514657" y="5893114"/>
                </a:lnTo>
                <a:cubicBezTo>
                  <a:pt x="3523902" y="5907646"/>
                  <a:pt x="3523902" y="5907646"/>
                  <a:pt x="3523902" y="5907646"/>
                </a:cubicBezTo>
                <a:cubicBezTo>
                  <a:pt x="3699221" y="5607018"/>
                  <a:pt x="3699221" y="5607018"/>
                  <a:pt x="3699221" y="5607018"/>
                </a:cubicBezTo>
                <a:cubicBezTo>
                  <a:pt x="3721136" y="5572571"/>
                  <a:pt x="3733659" y="5528730"/>
                  <a:pt x="3733659" y="5484888"/>
                </a:cubicBezTo>
                <a:cubicBezTo>
                  <a:pt x="3733659" y="5441047"/>
                  <a:pt x="3721136" y="5400337"/>
                  <a:pt x="3699221" y="5362758"/>
                </a:cubicBezTo>
                <a:cubicBezTo>
                  <a:pt x="3573993" y="5149422"/>
                  <a:pt x="3487899" y="5002754"/>
                  <a:pt x="3428709" y="4901919"/>
                </a:cubicBezTo>
                <a:lnTo>
                  <a:pt x="3417667" y="4883107"/>
                </a:lnTo>
                <a:lnTo>
                  <a:pt x="3434009" y="4855226"/>
                </a:lnTo>
                <a:cubicBezTo>
                  <a:pt x="4071669" y="3767289"/>
                  <a:pt x="4071669" y="3767289"/>
                  <a:pt x="4071669" y="3767289"/>
                </a:cubicBezTo>
                <a:cubicBezTo>
                  <a:pt x="4149489" y="3637418"/>
                  <a:pt x="4292160" y="3555167"/>
                  <a:pt x="4443478" y="3555167"/>
                </a:cubicBezTo>
                <a:close/>
                <a:moveTo>
                  <a:pt x="1206220" y="1677910"/>
                </a:moveTo>
                <a:cubicBezTo>
                  <a:pt x="2710752" y="1677910"/>
                  <a:pt x="2710752" y="1677910"/>
                  <a:pt x="2710752" y="1677910"/>
                </a:cubicBezTo>
                <a:cubicBezTo>
                  <a:pt x="2866393" y="1677910"/>
                  <a:pt x="3004741" y="1760161"/>
                  <a:pt x="3082562" y="1890032"/>
                </a:cubicBezTo>
                <a:cubicBezTo>
                  <a:pt x="3856445" y="3210384"/>
                  <a:pt x="3856445" y="3210384"/>
                  <a:pt x="3856445" y="3210384"/>
                </a:cubicBezTo>
                <a:cubicBezTo>
                  <a:pt x="3938589" y="3344583"/>
                  <a:pt x="3938589" y="3513415"/>
                  <a:pt x="3856445" y="3647615"/>
                </a:cubicBezTo>
                <a:cubicBezTo>
                  <a:pt x="3566239" y="4141124"/>
                  <a:pt x="3384860" y="4449567"/>
                  <a:pt x="3271498" y="4642344"/>
                </a:cubicBezTo>
                <a:lnTo>
                  <a:pt x="3270219" y="4644519"/>
                </a:lnTo>
                <a:lnTo>
                  <a:pt x="3259554" y="4631103"/>
                </a:lnTo>
                <a:cubicBezTo>
                  <a:pt x="3214941" y="4587507"/>
                  <a:pt x="3154480" y="4561084"/>
                  <a:pt x="3088735" y="4561084"/>
                </a:cubicBezTo>
                <a:cubicBezTo>
                  <a:pt x="2309191" y="4561084"/>
                  <a:pt x="2309191" y="4561084"/>
                  <a:pt x="2309191" y="4561084"/>
                </a:cubicBezTo>
                <a:cubicBezTo>
                  <a:pt x="2224662" y="4561084"/>
                  <a:pt x="2143264" y="4608057"/>
                  <a:pt x="2102564" y="4680083"/>
                </a:cubicBezTo>
                <a:cubicBezTo>
                  <a:pt x="1879502" y="5055868"/>
                  <a:pt x="1823737" y="5149814"/>
                  <a:pt x="1809795" y="5173300"/>
                </a:cubicBezTo>
                <a:lnTo>
                  <a:pt x="1805765" y="5180089"/>
                </a:lnTo>
                <a:lnTo>
                  <a:pt x="1695120" y="5180089"/>
                </a:lnTo>
                <a:cubicBezTo>
                  <a:pt x="1206220" y="5180089"/>
                  <a:pt x="1206220" y="5180089"/>
                  <a:pt x="1206220" y="5180089"/>
                </a:cubicBezTo>
                <a:cubicBezTo>
                  <a:pt x="1054902" y="5180089"/>
                  <a:pt x="912231" y="5097837"/>
                  <a:pt x="834411" y="4963638"/>
                </a:cubicBezTo>
                <a:cubicBezTo>
                  <a:pt x="60528" y="3647615"/>
                  <a:pt x="60528" y="3647615"/>
                  <a:pt x="60528" y="3647615"/>
                </a:cubicBezTo>
                <a:cubicBezTo>
                  <a:pt x="21617" y="3578350"/>
                  <a:pt x="0" y="3504757"/>
                  <a:pt x="0" y="3426835"/>
                </a:cubicBezTo>
                <a:cubicBezTo>
                  <a:pt x="0" y="3353241"/>
                  <a:pt x="21617" y="3275319"/>
                  <a:pt x="60528" y="3210384"/>
                </a:cubicBezTo>
                <a:cubicBezTo>
                  <a:pt x="834411" y="1890032"/>
                  <a:pt x="834411" y="1890032"/>
                  <a:pt x="834411" y="1890032"/>
                </a:cubicBezTo>
                <a:cubicBezTo>
                  <a:pt x="912231" y="1760161"/>
                  <a:pt x="1054902" y="1677910"/>
                  <a:pt x="1206220" y="1677910"/>
                </a:cubicBezTo>
                <a:close/>
                <a:moveTo>
                  <a:pt x="4081787" y="0"/>
                </a:moveTo>
                <a:lnTo>
                  <a:pt x="5349307" y="0"/>
                </a:lnTo>
                <a:lnTo>
                  <a:pt x="5349307" y="3302832"/>
                </a:lnTo>
                <a:lnTo>
                  <a:pt x="5250474" y="3302832"/>
                </a:lnTo>
                <a:cubicBezTo>
                  <a:pt x="4443478" y="3302832"/>
                  <a:pt x="4443478" y="3302832"/>
                  <a:pt x="4443478" y="3302832"/>
                </a:cubicBezTo>
                <a:cubicBezTo>
                  <a:pt x="4292160" y="3302832"/>
                  <a:pt x="4149489" y="3220580"/>
                  <a:pt x="4071669" y="3086381"/>
                </a:cubicBezTo>
                <a:cubicBezTo>
                  <a:pt x="3297786" y="1770358"/>
                  <a:pt x="3297786" y="1770358"/>
                  <a:pt x="3297786" y="1770358"/>
                </a:cubicBezTo>
                <a:cubicBezTo>
                  <a:pt x="3258875" y="1701093"/>
                  <a:pt x="3237258" y="1627500"/>
                  <a:pt x="3237258" y="1549578"/>
                </a:cubicBezTo>
                <a:cubicBezTo>
                  <a:pt x="3237258" y="1475984"/>
                  <a:pt x="3258875" y="1398062"/>
                  <a:pt x="3297786" y="1333127"/>
                </a:cubicBezTo>
                <a:cubicBezTo>
                  <a:pt x="4071669" y="12775"/>
                  <a:pt x="4071669" y="12775"/>
                  <a:pt x="4071669" y="12775"/>
                </a:cubicBezTo>
                <a:close/>
              </a:path>
            </a:pathLst>
          </a:custGeom>
          <a:solidFill>
            <a:schemeClr val="bg1">
              <a:lumMod val="95000"/>
            </a:schemeClr>
          </a:solidFill>
        </p:spPr>
        <p:txBody>
          <a:bodyPr wrap="square" anchor="ctr" anchorCtr="0">
            <a:noAutofit/>
          </a:bodyPr>
          <a:lstStyle>
            <a:lvl1pPr algn="ctr">
              <a:defRPr/>
            </a:lvl1pPr>
          </a:lstStyle>
          <a:p>
            <a:endParaRPr lang="en-US" dirty="0"/>
          </a:p>
        </p:txBody>
      </p:sp>
      <p:sp>
        <p:nvSpPr>
          <p:cNvPr id="8" name="Freeform 25">
            <a:extLst>
              <a:ext uri="{FF2B5EF4-FFF2-40B4-BE49-F238E27FC236}">
                <a16:creationId xmlns:a16="http://schemas.microsoft.com/office/drawing/2014/main" id="{122FDD95-6377-41F6-8A0C-935B02DFCF1A}"/>
              </a:ext>
            </a:extLst>
          </p:cNvPr>
          <p:cNvSpPr>
            <a:spLocks/>
          </p:cNvSpPr>
          <p:nvPr userDrawn="1"/>
        </p:nvSpPr>
        <p:spPr bwMode="auto">
          <a:xfrm>
            <a:off x="8509808" y="5181159"/>
            <a:ext cx="1856208" cy="1227013"/>
          </a:xfrm>
          <a:custGeom>
            <a:avLst/>
            <a:gdLst>
              <a:gd name="T0" fmla="*/ 511 w 593"/>
              <a:gd name="T1" fmla="*/ 348 h 392"/>
              <a:gd name="T2" fmla="*/ 454 w 593"/>
              <a:gd name="T3" fmla="*/ 381 h 392"/>
              <a:gd name="T4" fmla="*/ 205 w 593"/>
              <a:gd name="T5" fmla="*/ 381 h 392"/>
              <a:gd name="T6" fmla="*/ 148 w 593"/>
              <a:gd name="T7" fmla="*/ 348 h 392"/>
              <a:gd name="T8" fmla="*/ 20 w 593"/>
              <a:gd name="T9" fmla="*/ 131 h 392"/>
              <a:gd name="T10" fmla="*/ 11 w 593"/>
              <a:gd name="T11" fmla="*/ 97 h 392"/>
              <a:gd name="T12" fmla="*/ 20 w 593"/>
              <a:gd name="T13" fmla="*/ 64 h 392"/>
              <a:gd name="T14" fmla="*/ 58 w 593"/>
              <a:gd name="T15" fmla="*/ 0 h 392"/>
              <a:gd name="T16" fmla="*/ 44 w 593"/>
              <a:gd name="T17" fmla="*/ 0 h 392"/>
              <a:gd name="T18" fmla="*/ 10 w 593"/>
              <a:gd name="T19" fmla="*/ 58 h 392"/>
              <a:gd name="T20" fmla="*/ 0 w 593"/>
              <a:gd name="T21" fmla="*/ 97 h 392"/>
              <a:gd name="T22" fmla="*/ 10 w 593"/>
              <a:gd name="T23" fmla="*/ 136 h 392"/>
              <a:gd name="T24" fmla="*/ 139 w 593"/>
              <a:gd name="T25" fmla="*/ 354 h 392"/>
              <a:gd name="T26" fmla="*/ 205 w 593"/>
              <a:gd name="T27" fmla="*/ 392 h 392"/>
              <a:gd name="T28" fmla="*/ 454 w 593"/>
              <a:gd name="T29" fmla="*/ 392 h 392"/>
              <a:gd name="T30" fmla="*/ 521 w 593"/>
              <a:gd name="T31" fmla="*/ 354 h 392"/>
              <a:gd name="T32" fmla="*/ 593 w 593"/>
              <a:gd name="T33" fmla="*/ 232 h 392"/>
              <a:gd name="T34" fmla="*/ 586 w 593"/>
              <a:gd name="T35" fmla="*/ 221 h 392"/>
              <a:gd name="T36" fmla="*/ 511 w 593"/>
              <a:gd name="T37" fmla="*/ 348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3" h="392">
                <a:moveTo>
                  <a:pt x="511" y="348"/>
                </a:moveTo>
                <a:cubicBezTo>
                  <a:pt x="499" y="368"/>
                  <a:pt x="478" y="381"/>
                  <a:pt x="454" y="381"/>
                </a:cubicBezTo>
                <a:cubicBezTo>
                  <a:pt x="205" y="381"/>
                  <a:pt x="205" y="381"/>
                  <a:pt x="205" y="381"/>
                </a:cubicBezTo>
                <a:cubicBezTo>
                  <a:pt x="182" y="381"/>
                  <a:pt x="160" y="368"/>
                  <a:pt x="148" y="348"/>
                </a:cubicBezTo>
                <a:cubicBezTo>
                  <a:pt x="20" y="131"/>
                  <a:pt x="20" y="131"/>
                  <a:pt x="20" y="131"/>
                </a:cubicBezTo>
                <a:cubicBezTo>
                  <a:pt x="14" y="120"/>
                  <a:pt x="11" y="109"/>
                  <a:pt x="11" y="97"/>
                </a:cubicBezTo>
                <a:cubicBezTo>
                  <a:pt x="11" y="85"/>
                  <a:pt x="14" y="74"/>
                  <a:pt x="20" y="64"/>
                </a:cubicBezTo>
                <a:cubicBezTo>
                  <a:pt x="58" y="0"/>
                  <a:pt x="58" y="0"/>
                  <a:pt x="58" y="0"/>
                </a:cubicBezTo>
                <a:cubicBezTo>
                  <a:pt x="44" y="0"/>
                  <a:pt x="44" y="0"/>
                  <a:pt x="44" y="0"/>
                </a:cubicBezTo>
                <a:cubicBezTo>
                  <a:pt x="10" y="58"/>
                  <a:pt x="10" y="58"/>
                  <a:pt x="10" y="58"/>
                </a:cubicBezTo>
                <a:cubicBezTo>
                  <a:pt x="4" y="70"/>
                  <a:pt x="0" y="83"/>
                  <a:pt x="0" y="97"/>
                </a:cubicBezTo>
                <a:cubicBezTo>
                  <a:pt x="0" y="111"/>
                  <a:pt x="4" y="125"/>
                  <a:pt x="10" y="136"/>
                </a:cubicBezTo>
                <a:cubicBezTo>
                  <a:pt x="139" y="354"/>
                  <a:pt x="139" y="354"/>
                  <a:pt x="139" y="354"/>
                </a:cubicBezTo>
                <a:cubicBezTo>
                  <a:pt x="152" y="378"/>
                  <a:pt x="178" y="392"/>
                  <a:pt x="205" y="392"/>
                </a:cubicBezTo>
                <a:cubicBezTo>
                  <a:pt x="454" y="392"/>
                  <a:pt x="454" y="392"/>
                  <a:pt x="454" y="392"/>
                </a:cubicBezTo>
                <a:cubicBezTo>
                  <a:pt x="482" y="392"/>
                  <a:pt x="507" y="378"/>
                  <a:pt x="521" y="354"/>
                </a:cubicBezTo>
                <a:cubicBezTo>
                  <a:pt x="593" y="232"/>
                  <a:pt x="593" y="232"/>
                  <a:pt x="593" y="232"/>
                </a:cubicBezTo>
                <a:cubicBezTo>
                  <a:pt x="586" y="221"/>
                  <a:pt x="586" y="221"/>
                  <a:pt x="586" y="221"/>
                </a:cubicBezTo>
                <a:lnTo>
                  <a:pt x="511" y="348"/>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FFAB7E6A-C98F-45F1-98F8-92FD5569C44A}"/>
              </a:ext>
            </a:extLst>
          </p:cNvPr>
          <p:cNvSpPr>
            <a:spLocks noGrp="1"/>
          </p:cNvSpPr>
          <p:nvPr>
            <p:ph type="title"/>
          </p:nvPr>
        </p:nvSpPr>
        <p:spPr>
          <a:xfrm>
            <a:off x="495300" y="457200"/>
            <a:ext cx="6467475" cy="63817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A36B43A-1B85-4C3C-8227-EF53AD6E76DD}"/>
              </a:ext>
            </a:extLst>
          </p:cNvPr>
          <p:cNvSpPr>
            <a:spLocks noGrp="1"/>
          </p:cNvSpPr>
          <p:nvPr>
            <p:ph idx="1"/>
          </p:nvPr>
        </p:nvSpPr>
        <p:spPr>
          <a:xfrm>
            <a:off x="495300" y="1485900"/>
            <a:ext cx="6467475" cy="476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A35228-30EB-4F46-8168-B08138AA36F5}"/>
              </a:ext>
            </a:extLst>
          </p:cNvPr>
          <p:cNvSpPr>
            <a:spLocks noGrp="1"/>
          </p:cNvSpPr>
          <p:nvPr>
            <p:ph type="dt" sz="half" idx="10"/>
          </p:nvPr>
        </p:nvSpPr>
        <p:spPr/>
        <p:txBody>
          <a:bodyPr/>
          <a:lstStyle/>
          <a:p>
            <a:fld id="{9F0F4B03-CA9C-44C4-83EA-0A0F853681BF}" type="datetimeyyyy">
              <a:rPr lang="en-US" smtClean="0"/>
              <a:t>2023</a:t>
            </a:fld>
            <a:endParaRPr lang="en-US" dirty="0"/>
          </a:p>
        </p:txBody>
      </p:sp>
      <p:sp>
        <p:nvSpPr>
          <p:cNvPr id="6" name="Footer Placeholder 5">
            <a:extLst>
              <a:ext uri="{FF2B5EF4-FFF2-40B4-BE49-F238E27FC236}">
                <a16:creationId xmlns:a16="http://schemas.microsoft.com/office/drawing/2014/main" id="{530EFCCC-1EF7-4B6D-A510-A6FB1CB3546B}"/>
              </a:ext>
            </a:extLst>
          </p:cNvPr>
          <p:cNvSpPr>
            <a:spLocks noGrp="1"/>
          </p:cNvSpPr>
          <p:nvPr>
            <p:ph type="ftr" sz="quarter" idx="11"/>
          </p:nvPr>
        </p:nvSpPr>
        <p:spPr/>
        <p:txBody>
          <a:bodyPr/>
          <a:lstStyle/>
          <a:p>
            <a:r>
              <a:rPr lang="en-US" dirty="0"/>
              <a:t>American Society of Brewing Chemists</a:t>
            </a:r>
          </a:p>
        </p:txBody>
      </p:sp>
      <p:sp>
        <p:nvSpPr>
          <p:cNvPr id="9" name="Slide Number Placeholder 8">
            <a:extLst>
              <a:ext uri="{FF2B5EF4-FFF2-40B4-BE49-F238E27FC236}">
                <a16:creationId xmlns:a16="http://schemas.microsoft.com/office/drawing/2014/main" id="{5F2AAD1C-65B0-4072-9874-8399A8AE2B39}"/>
              </a:ext>
            </a:extLst>
          </p:cNvPr>
          <p:cNvSpPr>
            <a:spLocks noGrp="1"/>
          </p:cNvSpPr>
          <p:nvPr>
            <p:ph type="sldNum" sz="quarter" idx="12"/>
          </p:nvPr>
        </p:nvSpPr>
        <p:spPr>
          <a:xfrm>
            <a:off x="11134182" y="6505575"/>
            <a:ext cx="751662" cy="215900"/>
          </a:xfrm>
          <a:prstGeom prst="rect">
            <a:avLst/>
          </a:prstGeom>
        </p:spPr>
        <p:txBody>
          <a:bodyPr/>
          <a:lstStyle>
            <a:lvl1pPr>
              <a:defRPr>
                <a:solidFill>
                  <a:schemeClr val="bg1"/>
                </a:solidFill>
              </a:defRPr>
            </a:lvl1pPr>
          </a:lstStyle>
          <a:p>
            <a:fld id="{0E9987EA-89AE-4521-A4A1-59C7EEEFA47E}" type="slidenum">
              <a:rPr lang="en-US" smtClean="0"/>
              <a:pPr/>
              <a:t>‹#›</a:t>
            </a:fld>
            <a:endParaRPr lang="en-US" dirty="0"/>
          </a:p>
        </p:txBody>
      </p:sp>
    </p:spTree>
    <p:extLst>
      <p:ext uri="{BB962C8B-B14F-4D97-AF65-F5344CB8AC3E}">
        <p14:creationId xmlns:p14="http://schemas.microsoft.com/office/powerpoint/2010/main" val="116657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4296F20-29A9-4A69-83A9-07ADC0460867}"/>
              </a:ext>
            </a:extLst>
          </p:cNvPr>
          <p:cNvGrpSpPr/>
          <p:nvPr userDrawn="1"/>
        </p:nvGrpSpPr>
        <p:grpSpPr>
          <a:xfrm>
            <a:off x="11124871" y="5875630"/>
            <a:ext cx="1067129" cy="983335"/>
            <a:chOff x="11124871" y="5875630"/>
            <a:chExt cx="1067129" cy="983335"/>
          </a:xfrm>
        </p:grpSpPr>
        <p:sp>
          <p:nvSpPr>
            <p:cNvPr id="11" name="Freeform: Shape 10">
              <a:extLst>
                <a:ext uri="{FF2B5EF4-FFF2-40B4-BE49-F238E27FC236}">
                  <a16:creationId xmlns:a16="http://schemas.microsoft.com/office/drawing/2014/main" id="{317CC472-60F7-4094-8909-F39F270A361A}"/>
                </a:ext>
              </a:extLst>
            </p:cNvPr>
            <p:cNvSpPr>
              <a:spLocks/>
            </p:cNvSpPr>
            <p:nvPr userDrawn="1"/>
          </p:nvSpPr>
          <p:spPr bwMode="auto">
            <a:xfrm rot="5400000">
              <a:off x="11216451" y="6176492"/>
              <a:ext cx="590893" cy="774054"/>
            </a:xfrm>
            <a:custGeom>
              <a:avLst/>
              <a:gdLst>
                <a:gd name="connsiteX0" fmla="*/ 0 w 590893"/>
                <a:gd name="connsiteY0" fmla="*/ 535555 h 774054"/>
                <a:gd name="connsiteX1" fmla="*/ 0 w 590893"/>
                <a:gd name="connsiteY1" fmla="*/ 238072 h 774054"/>
                <a:gd name="connsiteX2" fmla="*/ 41899 w 590893"/>
                <a:gd name="connsiteY2" fmla="*/ 164557 h 774054"/>
                <a:gd name="connsiteX3" fmla="*/ 301844 w 590893"/>
                <a:gd name="connsiteY3" fmla="*/ 11541 h 774054"/>
                <a:gd name="connsiteX4" fmla="*/ 389062 w 590893"/>
                <a:gd name="connsiteY4" fmla="*/ 11541 h 774054"/>
                <a:gd name="connsiteX5" fmla="*/ 585544 w 590893"/>
                <a:gd name="connsiteY5" fmla="*/ 127200 h 774054"/>
                <a:gd name="connsiteX6" fmla="*/ 590893 w 590893"/>
                <a:gd name="connsiteY6" fmla="*/ 130348 h 774054"/>
                <a:gd name="connsiteX7" fmla="*/ 590893 w 590893"/>
                <a:gd name="connsiteY7" fmla="*/ 644134 h 774054"/>
                <a:gd name="connsiteX8" fmla="*/ 563205 w 590893"/>
                <a:gd name="connsiteY8" fmla="*/ 660433 h 774054"/>
                <a:gd name="connsiteX9" fmla="*/ 389062 w 590893"/>
                <a:gd name="connsiteY9" fmla="*/ 762941 h 774054"/>
                <a:gd name="connsiteX10" fmla="*/ 345453 w 590893"/>
                <a:gd name="connsiteY10" fmla="*/ 774054 h 774054"/>
                <a:gd name="connsiteX11" fmla="*/ 301844 w 590893"/>
                <a:gd name="connsiteY11" fmla="*/ 762941 h 774054"/>
                <a:gd name="connsiteX12" fmla="*/ 41899 w 590893"/>
                <a:gd name="connsiteY12" fmla="*/ 609926 h 774054"/>
                <a:gd name="connsiteX13" fmla="*/ 0 w 590893"/>
                <a:gd name="connsiteY13" fmla="*/ 535555 h 774054"/>
                <a:gd name="connsiteX0" fmla="*/ 0 w 591833"/>
                <a:gd name="connsiteY0" fmla="*/ 535555 h 774054"/>
                <a:gd name="connsiteX1" fmla="*/ 0 w 591833"/>
                <a:gd name="connsiteY1" fmla="*/ 238072 h 774054"/>
                <a:gd name="connsiteX2" fmla="*/ 41899 w 591833"/>
                <a:gd name="connsiteY2" fmla="*/ 164557 h 774054"/>
                <a:gd name="connsiteX3" fmla="*/ 301844 w 591833"/>
                <a:gd name="connsiteY3" fmla="*/ 11541 h 774054"/>
                <a:gd name="connsiteX4" fmla="*/ 389062 w 591833"/>
                <a:gd name="connsiteY4" fmla="*/ 11541 h 774054"/>
                <a:gd name="connsiteX5" fmla="*/ 585544 w 591833"/>
                <a:gd name="connsiteY5" fmla="*/ 127200 h 774054"/>
                <a:gd name="connsiteX6" fmla="*/ 590893 w 591833"/>
                <a:gd name="connsiteY6" fmla="*/ 130348 h 774054"/>
                <a:gd name="connsiteX7" fmla="*/ 591833 w 591833"/>
                <a:gd name="connsiteY7" fmla="*/ 594655 h 774054"/>
                <a:gd name="connsiteX8" fmla="*/ 590893 w 591833"/>
                <a:gd name="connsiteY8" fmla="*/ 644134 h 774054"/>
                <a:gd name="connsiteX9" fmla="*/ 563205 w 591833"/>
                <a:gd name="connsiteY9" fmla="*/ 660433 h 774054"/>
                <a:gd name="connsiteX10" fmla="*/ 389062 w 591833"/>
                <a:gd name="connsiteY10" fmla="*/ 762941 h 774054"/>
                <a:gd name="connsiteX11" fmla="*/ 345453 w 591833"/>
                <a:gd name="connsiteY11" fmla="*/ 774054 h 774054"/>
                <a:gd name="connsiteX12" fmla="*/ 301844 w 591833"/>
                <a:gd name="connsiteY12" fmla="*/ 762941 h 774054"/>
                <a:gd name="connsiteX13" fmla="*/ 41899 w 591833"/>
                <a:gd name="connsiteY13" fmla="*/ 609926 h 774054"/>
                <a:gd name="connsiteX14" fmla="*/ 0 w 591833"/>
                <a:gd name="connsiteY14" fmla="*/ 535555 h 774054"/>
                <a:gd name="connsiteX0" fmla="*/ 0 w 591950"/>
                <a:gd name="connsiteY0" fmla="*/ 535555 h 774054"/>
                <a:gd name="connsiteX1" fmla="*/ 0 w 591950"/>
                <a:gd name="connsiteY1" fmla="*/ 238072 h 774054"/>
                <a:gd name="connsiteX2" fmla="*/ 41899 w 591950"/>
                <a:gd name="connsiteY2" fmla="*/ 164557 h 774054"/>
                <a:gd name="connsiteX3" fmla="*/ 301844 w 591950"/>
                <a:gd name="connsiteY3" fmla="*/ 11541 h 774054"/>
                <a:gd name="connsiteX4" fmla="*/ 389062 w 591950"/>
                <a:gd name="connsiteY4" fmla="*/ 11541 h 774054"/>
                <a:gd name="connsiteX5" fmla="*/ 585544 w 591950"/>
                <a:gd name="connsiteY5" fmla="*/ 127200 h 774054"/>
                <a:gd name="connsiteX6" fmla="*/ 590893 w 591950"/>
                <a:gd name="connsiteY6" fmla="*/ 130348 h 774054"/>
                <a:gd name="connsiteX7" fmla="*/ 591833 w 591950"/>
                <a:gd name="connsiteY7" fmla="*/ 188890 h 774054"/>
                <a:gd name="connsiteX8" fmla="*/ 591833 w 591950"/>
                <a:gd name="connsiteY8" fmla="*/ 594655 h 774054"/>
                <a:gd name="connsiteX9" fmla="*/ 590893 w 591950"/>
                <a:gd name="connsiteY9" fmla="*/ 644134 h 774054"/>
                <a:gd name="connsiteX10" fmla="*/ 563205 w 591950"/>
                <a:gd name="connsiteY10" fmla="*/ 660433 h 774054"/>
                <a:gd name="connsiteX11" fmla="*/ 389062 w 591950"/>
                <a:gd name="connsiteY11" fmla="*/ 762941 h 774054"/>
                <a:gd name="connsiteX12" fmla="*/ 345453 w 591950"/>
                <a:gd name="connsiteY12" fmla="*/ 774054 h 774054"/>
                <a:gd name="connsiteX13" fmla="*/ 301844 w 591950"/>
                <a:gd name="connsiteY13" fmla="*/ 762941 h 774054"/>
                <a:gd name="connsiteX14" fmla="*/ 41899 w 591950"/>
                <a:gd name="connsiteY14" fmla="*/ 609926 h 774054"/>
                <a:gd name="connsiteX15" fmla="*/ 0 w 591950"/>
                <a:gd name="connsiteY15" fmla="*/ 535555 h 774054"/>
                <a:gd name="connsiteX0" fmla="*/ 591833 w 683273"/>
                <a:gd name="connsiteY0" fmla="*/ 188890 h 774054"/>
                <a:gd name="connsiteX1" fmla="*/ 591833 w 683273"/>
                <a:gd name="connsiteY1" fmla="*/ 594655 h 774054"/>
                <a:gd name="connsiteX2" fmla="*/ 590893 w 683273"/>
                <a:gd name="connsiteY2" fmla="*/ 644134 h 774054"/>
                <a:gd name="connsiteX3" fmla="*/ 563205 w 683273"/>
                <a:gd name="connsiteY3" fmla="*/ 660433 h 774054"/>
                <a:gd name="connsiteX4" fmla="*/ 389062 w 683273"/>
                <a:gd name="connsiteY4" fmla="*/ 762941 h 774054"/>
                <a:gd name="connsiteX5" fmla="*/ 345453 w 683273"/>
                <a:gd name="connsiteY5" fmla="*/ 774054 h 774054"/>
                <a:gd name="connsiteX6" fmla="*/ 301844 w 683273"/>
                <a:gd name="connsiteY6" fmla="*/ 762941 h 774054"/>
                <a:gd name="connsiteX7" fmla="*/ 41899 w 683273"/>
                <a:gd name="connsiteY7" fmla="*/ 609926 h 774054"/>
                <a:gd name="connsiteX8" fmla="*/ 0 w 683273"/>
                <a:gd name="connsiteY8" fmla="*/ 535555 h 774054"/>
                <a:gd name="connsiteX9" fmla="*/ 0 w 683273"/>
                <a:gd name="connsiteY9" fmla="*/ 238072 h 774054"/>
                <a:gd name="connsiteX10" fmla="*/ 41899 w 683273"/>
                <a:gd name="connsiteY10" fmla="*/ 164557 h 774054"/>
                <a:gd name="connsiteX11" fmla="*/ 301844 w 683273"/>
                <a:gd name="connsiteY11" fmla="*/ 11541 h 774054"/>
                <a:gd name="connsiteX12" fmla="*/ 389062 w 683273"/>
                <a:gd name="connsiteY12" fmla="*/ 11541 h 774054"/>
                <a:gd name="connsiteX13" fmla="*/ 585544 w 683273"/>
                <a:gd name="connsiteY13" fmla="*/ 127200 h 774054"/>
                <a:gd name="connsiteX14" fmla="*/ 590893 w 683273"/>
                <a:gd name="connsiteY14" fmla="*/ 130348 h 774054"/>
                <a:gd name="connsiteX15" fmla="*/ 683273 w 683273"/>
                <a:gd name="connsiteY15" fmla="*/ 280330 h 774054"/>
                <a:gd name="connsiteX0" fmla="*/ 591833 w 591950"/>
                <a:gd name="connsiteY0" fmla="*/ 188890 h 774054"/>
                <a:gd name="connsiteX1" fmla="*/ 591833 w 591950"/>
                <a:gd name="connsiteY1" fmla="*/ 594655 h 774054"/>
                <a:gd name="connsiteX2" fmla="*/ 590893 w 591950"/>
                <a:gd name="connsiteY2" fmla="*/ 644134 h 774054"/>
                <a:gd name="connsiteX3" fmla="*/ 563205 w 591950"/>
                <a:gd name="connsiteY3" fmla="*/ 660433 h 774054"/>
                <a:gd name="connsiteX4" fmla="*/ 389062 w 591950"/>
                <a:gd name="connsiteY4" fmla="*/ 762941 h 774054"/>
                <a:gd name="connsiteX5" fmla="*/ 345453 w 591950"/>
                <a:gd name="connsiteY5" fmla="*/ 774054 h 774054"/>
                <a:gd name="connsiteX6" fmla="*/ 301844 w 591950"/>
                <a:gd name="connsiteY6" fmla="*/ 762941 h 774054"/>
                <a:gd name="connsiteX7" fmla="*/ 41899 w 591950"/>
                <a:gd name="connsiteY7" fmla="*/ 609926 h 774054"/>
                <a:gd name="connsiteX8" fmla="*/ 0 w 591950"/>
                <a:gd name="connsiteY8" fmla="*/ 535555 h 774054"/>
                <a:gd name="connsiteX9" fmla="*/ 0 w 591950"/>
                <a:gd name="connsiteY9" fmla="*/ 238072 h 774054"/>
                <a:gd name="connsiteX10" fmla="*/ 41899 w 591950"/>
                <a:gd name="connsiteY10" fmla="*/ 164557 h 774054"/>
                <a:gd name="connsiteX11" fmla="*/ 301844 w 591950"/>
                <a:gd name="connsiteY11" fmla="*/ 11541 h 774054"/>
                <a:gd name="connsiteX12" fmla="*/ 389062 w 591950"/>
                <a:gd name="connsiteY12" fmla="*/ 11541 h 774054"/>
                <a:gd name="connsiteX13" fmla="*/ 585544 w 591950"/>
                <a:gd name="connsiteY13" fmla="*/ 127200 h 774054"/>
                <a:gd name="connsiteX14" fmla="*/ 590893 w 591950"/>
                <a:gd name="connsiteY14" fmla="*/ 130348 h 774054"/>
                <a:gd name="connsiteX0" fmla="*/ 591833 w 591833"/>
                <a:gd name="connsiteY0" fmla="*/ 594655 h 774054"/>
                <a:gd name="connsiteX1" fmla="*/ 590893 w 591833"/>
                <a:gd name="connsiteY1" fmla="*/ 644134 h 774054"/>
                <a:gd name="connsiteX2" fmla="*/ 563205 w 591833"/>
                <a:gd name="connsiteY2" fmla="*/ 660433 h 774054"/>
                <a:gd name="connsiteX3" fmla="*/ 389062 w 591833"/>
                <a:gd name="connsiteY3" fmla="*/ 762941 h 774054"/>
                <a:gd name="connsiteX4" fmla="*/ 345453 w 591833"/>
                <a:gd name="connsiteY4" fmla="*/ 774054 h 774054"/>
                <a:gd name="connsiteX5" fmla="*/ 301844 w 591833"/>
                <a:gd name="connsiteY5" fmla="*/ 762941 h 774054"/>
                <a:gd name="connsiteX6" fmla="*/ 41899 w 591833"/>
                <a:gd name="connsiteY6" fmla="*/ 609926 h 774054"/>
                <a:gd name="connsiteX7" fmla="*/ 0 w 591833"/>
                <a:gd name="connsiteY7" fmla="*/ 535555 h 774054"/>
                <a:gd name="connsiteX8" fmla="*/ 0 w 591833"/>
                <a:gd name="connsiteY8" fmla="*/ 238072 h 774054"/>
                <a:gd name="connsiteX9" fmla="*/ 41899 w 591833"/>
                <a:gd name="connsiteY9" fmla="*/ 164557 h 774054"/>
                <a:gd name="connsiteX10" fmla="*/ 301844 w 591833"/>
                <a:gd name="connsiteY10" fmla="*/ 11541 h 774054"/>
                <a:gd name="connsiteX11" fmla="*/ 389062 w 591833"/>
                <a:gd name="connsiteY11" fmla="*/ 11541 h 774054"/>
                <a:gd name="connsiteX12" fmla="*/ 585544 w 591833"/>
                <a:gd name="connsiteY12" fmla="*/ 127200 h 774054"/>
                <a:gd name="connsiteX13" fmla="*/ 590893 w 591833"/>
                <a:gd name="connsiteY13" fmla="*/ 130348 h 774054"/>
                <a:gd name="connsiteX0" fmla="*/ 590893 w 590893"/>
                <a:gd name="connsiteY0" fmla="*/ 644134 h 774054"/>
                <a:gd name="connsiteX1" fmla="*/ 563205 w 590893"/>
                <a:gd name="connsiteY1" fmla="*/ 660433 h 774054"/>
                <a:gd name="connsiteX2" fmla="*/ 389062 w 590893"/>
                <a:gd name="connsiteY2" fmla="*/ 762941 h 774054"/>
                <a:gd name="connsiteX3" fmla="*/ 345453 w 590893"/>
                <a:gd name="connsiteY3" fmla="*/ 774054 h 774054"/>
                <a:gd name="connsiteX4" fmla="*/ 301844 w 590893"/>
                <a:gd name="connsiteY4" fmla="*/ 762941 h 774054"/>
                <a:gd name="connsiteX5" fmla="*/ 41899 w 590893"/>
                <a:gd name="connsiteY5" fmla="*/ 609926 h 774054"/>
                <a:gd name="connsiteX6" fmla="*/ 0 w 590893"/>
                <a:gd name="connsiteY6" fmla="*/ 535555 h 774054"/>
                <a:gd name="connsiteX7" fmla="*/ 0 w 590893"/>
                <a:gd name="connsiteY7" fmla="*/ 238072 h 774054"/>
                <a:gd name="connsiteX8" fmla="*/ 41899 w 590893"/>
                <a:gd name="connsiteY8" fmla="*/ 164557 h 774054"/>
                <a:gd name="connsiteX9" fmla="*/ 301844 w 590893"/>
                <a:gd name="connsiteY9" fmla="*/ 11541 h 774054"/>
                <a:gd name="connsiteX10" fmla="*/ 389062 w 590893"/>
                <a:gd name="connsiteY10" fmla="*/ 11541 h 774054"/>
                <a:gd name="connsiteX11" fmla="*/ 585544 w 590893"/>
                <a:gd name="connsiteY11" fmla="*/ 127200 h 774054"/>
                <a:gd name="connsiteX12" fmla="*/ 590893 w 590893"/>
                <a:gd name="connsiteY12" fmla="*/ 130348 h 77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0893" h="774054">
                  <a:moveTo>
                    <a:pt x="590893" y="644134"/>
                  </a:moveTo>
                  <a:lnTo>
                    <a:pt x="563205" y="660433"/>
                  </a:lnTo>
                  <a:lnTo>
                    <a:pt x="389062" y="762941"/>
                  </a:lnTo>
                  <a:cubicBezTo>
                    <a:pt x="375381" y="770635"/>
                    <a:pt x="359990" y="774054"/>
                    <a:pt x="345453" y="774054"/>
                  </a:cubicBezTo>
                  <a:cubicBezTo>
                    <a:pt x="330062" y="774054"/>
                    <a:pt x="315525" y="770635"/>
                    <a:pt x="301844" y="762941"/>
                  </a:cubicBezTo>
                  <a:lnTo>
                    <a:pt x="41899" y="609926"/>
                  </a:lnTo>
                  <a:cubicBezTo>
                    <a:pt x="15392" y="594539"/>
                    <a:pt x="0" y="566329"/>
                    <a:pt x="0" y="535555"/>
                  </a:cubicBezTo>
                  <a:lnTo>
                    <a:pt x="0" y="238072"/>
                  </a:lnTo>
                  <a:cubicBezTo>
                    <a:pt x="0" y="208153"/>
                    <a:pt x="15392" y="179944"/>
                    <a:pt x="41899" y="164557"/>
                  </a:cubicBezTo>
                  <a:lnTo>
                    <a:pt x="301844" y="11541"/>
                  </a:lnTo>
                  <a:cubicBezTo>
                    <a:pt x="328352" y="-3846"/>
                    <a:pt x="361700" y="-3846"/>
                    <a:pt x="389062" y="11541"/>
                  </a:cubicBezTo>
                  <a:lnTo>
                    <a:pt x="585544" y="127200"/>
                  </a:lnTo>
                  <a:lnTo>
                    <a:pt x="590893" y="130348"/>
                  </a:lnTo>
                </a:path>
              </a:pathLst>
            </a:custGeom>
            <a:noFill/>
            <a:ln w="952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 name="Freeform: Shape 11">
              <a:extLst>
                <a:ext uri="{FF2B5EF4-FFF2-40B4-BE49-F238E27FC236}">
                  <a16:creationId xmlns:a16="http://schemas.microsoft.com/office/drawing/2014/main" id="{882C7F92-1027-40A5-98D8-E6940CE4EA87}"/>
                </a:ext>
              </a:extLst>
            </p:cNvPr>
            <p:cNvSpPr>
              <a:spLocks/>
            </p:cNvSpPr>
            <p:nvPr userDrawn="1"/>
          </p:nvSpPr>
          <p:spPr bwMode="auto">
            <a:xfrm rot="5400000">
              <a:off x="11658571" y="6033107"/>
              <a:ext cx="690906" cy="375951"/>
            </a:xfrm>
            <a:custGeom>
              <a:avLst/>
              <a:gdLst>
                <a:gd name="connsiteX0" fmla="*/ 0 w 690906"/>
                <a:gd name="connsiteY0" fmla="*/ 137452 h 375951"/>
                <a:gd name="connsiteX1" fmla="*/ 0 w 690906"/>
                <a:gd name="connsiteY1" fmla="*/ 39259 h 375951"/>
                <a:gd name="connsiteX2" fmla="*/ 0 w 690906"/>
                <a:gd name="connsiteY2" fmla="*/ 0 h 375951"/>
                <a:gd name="connsiteX3" fmla="*/ 690906 w 690906"/>
                <a:gd name="connsiteY3" fmla="*/ 0 h 375951"/>
                <a:gd name="connsiteX4" fmla="*/ 690906 w 690906"/>
                <a:gd name="connsiteY4" fmla="*/ 11951 h 375951"/>
                <a:gd name="connsiteX5" fmla="*/ 690906 w 690906"/>
                <a:gd name="connsiteY5" fmla="*/ 137452 h 375951"/>
                <a:gd name="connsiteX6" fmla="*/ 649007 w 690906"/>
                <a:gd name="connsiteY6" fmla="*/ 211823 h 375951"/>
                <a:gd name="connsiteX7" fmla="*/ 389062 w 690906"/>
                <a:gd name="connsiteY7" fmla="*/ 364838 h 375951"/>
                <a:gd name="connsiteX8" fmla="*/ 345453 w 690906"/>
                <a:gd name="connsiteY8" fmla="*/ 375951 h 375951"/>
                <a:gd name="connsiteX9" fmla="*/ 301844 w 690906"/>
                <a:gd name="connsiteY9" fmla="*/ 364838 h 375951"/>
                <a:gd name="connsiteX10" fmla="*/ 41899 w 690906"/>
                <a:gd name="connsiteY10" fmla="*/ 211823 h 375951"/>
                <a:gd name="connsiteX11" fmla="*/ 0 w 690906"/>
                <a:gd name="connsiteY11" fmla="*/ 137452 h 375951"/>
                <a:gd name="connsiteX0" fmla="*/ 0 w 690906"/>
                <a:gd name="connsiteY0" fmla="*/ 137453 h 375952"/>
                <a:gd name="connsiteX1" fmla="*/ 0 w 690906"/>
                <a:gd name="connsiteY1" fmla="*/ 39260 h 375952"/>
                <a:gd name="connsiteX2" fmla="*/ 0 w 690906"/>
                <a:gd name="connsiteY2" fmla="*/ 1 h 375952"/>
                <a:gd name="connsiteX3" fmla="*/ 208941 w 690906"/>
                <a:gd name="connsiteY3" fmla="*/ 0 h 375952"/>
                <a:gd name="connsiteX4" fmla="*/ 690906 w 690906"/>
                <a:gd name="connsiteY4" fmla="*/ 1 h 375952"/>
                <a:gd name="connsiteX5" fmla="*/ 690906 w 690906"/>
                <a:gd name="connsiteY5" fmla="*/ 11952 h 375952"/>
                <a:gd name="connsiteX6" fmla="*/ 690906 w 690906"/>
                <a:gd name="connsiteY6" fmla="*/ 137453 h 375952"/>
                <a:gd name="connsiteX7" fmla="*/ 649007 w 690906"/>
                <a:gd name="connsiteY7" fmla="*/ 211824 h 375952"/>
                <a:gd name="connsiteX8" fmla="*/ 389062 w 690906"/>
                <a:gd name="connsiteY8" fmla="*/ 364839 h 375952"/>
                <a:gd name="connsiteX9" fmla="*/ 345453 w 690906"/>
                <a:gd name="connsiteY9" fmla="*/ 375952 h 375952"/>
                <a:gd name="connsiteX10" fmla="*/ 301844 w 690906"/>
                <a:gd name="connsiteY10" fmla="*/ 364839 h 375952"/>
                <a:gd name="connsiteX11" fmla="*/ 41899 w 690906"/>
                <a:gd name="connsiteY11" fmla="*/ 211824 h 375952"/>
                <a:gd name="connsiteX12" fmla="*/ 0 w 690906"/>
                <a:gd name="connsiteY12" fmla="*/ 137453 h 375952"/>
                <a:gd name="connsiteX0" fmla="*/ 208941 w 690906"/>
                <a:gd name="connsiteY0" fmla="*/ 0 h 375952"/>
                <a:gd name="connsiteX1" fmla="*/ 690906 w 690906"/>
                <a:gd name="connsiteY1" fmla="*/ 1 h 375952"/>
                <a:gd name="connsiteX2" fmla="*/ 690906 w 690906"/>
                <a:gd name="connsiteY2" fmla="*/ 11952 h 375952"/>
                <a:gd name="connsiteX3" fmla="*/ 690906 w 690906"/>
                <a:gd name="connsiteY3" fmla="*/ 137453 h 375952"/>
                <a:gd name="connsiteX4" fmla="*/ 649007 w 690906"/>
                <a:gd name="connsiteY4" fmla="*/ 211824 h 375952"/>
                <a:gd name="connsiteX5" fmla="*/ 389062 w 690906"/>
                <a:gd name="connsiteY5" fmla="*/ 364839 h 375952"/>
                <a:gd name="connsiteX6" fmla="*/ 345453 w 690906"/>
                <a:gd name="connsiteY6" fmla="*/ 375952 h 375952"/>
                <a:gd name="connsiteX7" fmla="*/ 301844 w 690906"/>
                <a:gd name="connsiteY7" fmla="*/ 364839 h 375952"/>
                <a:gd name="connsiteX8" fmla="*/ 41899 w 690906"/>
                <a:gd name="connsiteY8" fmla="*/ 211824 h 375952"/>
                <a:gd name="connsiteX9" fmla="*/ 0 w 690906"/>
                <a:gd name="connsiteY9" fmla="*/ 137453 h 375952"/>
                <a:gd name="connsiteX10" fmla="*/ 0 w 690906"/>
                <a:gd name="connsiteY10" fmla="*/ 39260 h 375952"/>
                <a:gd name="connsiteX11" fmla="*/ 0 w 690906"/>
                <a:gd name="connsiteY11" fmla="*/ 1 h 375952"/>
                <a:gd name="connsiteX12" fmla="*/ 300381 w 690906"/>
                <a:gd name="connsiteY12" fmla="*/ 91440 h 375952"/>
                <a:gd name="connsiteX0" fmla="*/ 208941 w 690906"/>
                <a:gd name="connsiteY0" fmla="*/ 0 h 375952"/>
                <a:gd name="connsiteX1" fmla="*/ 690906 w 690906"/>
                <a:gd name="connsiteY1" fmla="*/ 1 h 375952"/>
                <a:gd name="connsiteX2" fmla="*/ 690906 w 690906"/>
                <a:gd name="connsiteY2" fmla="*/ 11952 h 375952"/>
                <a:gd name="connsiteX3" fmla="*/ 690906 w 690906"/>
                <a:gd name="connsiteY3" fmla="*/ 137453 h 375952"/>
                <a:gd name="connsiteX4" fmla="*/ 649007 w 690906"/>
                <a:gd name="connsiteY4" fmla="*/ 211824 h 375952"/>
                <a:gd name="connsiteX5" fmla="*/ 389062 w 690906"/>
                <a:gd name="connsiteY5" fmla="*/ 364839 h 375952"/>
                <a:gd name="connsiteX6" fmla="*/ 345453 w 690906"/>
                <a:gd name="connsiteY6" fmla="*/ 375952 h 375952"/>
                <a:gd name="connsiteX7" fmla="*/ 301844 w 690906"/>
                <a:gd name="connsiteY7" fmla="*/ 364839 h 375952"/>
                <a:gd name="connsiteX8" fmla="*/ 41899 w 690906"/>
                <a:gd name="connsiteY8" fmla="*/ 211824 h 375952"/>
                <a:gd name="connsiteX9" fmla="*/ 0 w 690906"/>
                <a:gd name="connsiteY9" fmla="*/ 137453 h 375952"/>
                <a:gd name="connsiteX10" fmla="*/ 0 w 690906"/>
                <a:gd name="connsiteY10" fmla="*/ 39260 h 375952"/>
                <a:gd name="connsiteX11" fmla="*/ 0 w 690906"/>
                <a:gd name="connsiteY11" fmla="*/ 1 h 375952"/>
                <a:gd name="connsiteX0" fmla="*/ 690906 w 690906"/>
                <a:gd name="connsiteY0" fmla="*/ 0 h 375951"/>
                <a:gd name="connsiteX1" fmla="*/ 690906 w 690906"/>
                <a:gd name="connsiteY1" fmla="*/ 11951 h 375951"/>
                <a:gd name="connsiteX2" fmla="*/ 690906 w 690906"/>
                <a:gd name="connsiteY2" fmla="*/ 137452 h 375951"/>
                <a:gd name="connsiteX3" fmla="*/ 649007 w 690906"/>
                <a:gd name="connsiteY3" fmla="*/ 211823 h 375951"/>
                <a:gd name="connsiteX4" fmla="*/ 389062 w 690906"/>
                <a:gd name="connsiteY4" fmla="*/ 364838 h 375951"/>
                <a:gd name="connsiteX5" fmla="*/ 345453 w 690906"/>
                <a:gd name="connsiteY5" fmla="*/ 375951 h 375951"/>
                <a:gd name="connsiteX6" fmla="*/ 301844 w 690906"/>
                <a:gd name="connsiteY6" fmla="*/ 364838 h 375951"/>
                <a:gd name="connsiteX7" fmla="*/ 41899 w 690906"/>
                <a:gd name="connsiteY7" fmla="*/ 211823 h 375951"/>
                <a:gd name="connsiteX8" fmla="*/ 0 w 690906"/>
                <a:gd name="connsiteY8" fmla="*/ 137452 h 375951"/>
                <a:gd name="connsiteX9" fmla="*/ 0 w 690906"/>
                <a:gd name="connsiteY9" fmla="*/ 39259 h 375951"/>
                <a:gd name="connsiteX10" fmla="*/ 0 w 690906"/>
                <a:gd name="connsiteY10" fmla="*/ 0 h 37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0906" h="375951">
                  <a:moveTo>
                    <a:pt x="690906" y="0"/>
                  </a:moveTo>
                  <a:lnTo>
                    <a:pt x="690906" y="11951"/>
                  </a:lnTo>
                  <a:lnTo>
                    <a:pt x="690906" y="137452"/>
                  </a:lnTo>
                  <a:cubicBezTo>
                    <a:pt x="690906" y="168226"/>
                    <a:pt x="674660" y="196436"/>
                    <a:pt x="649007" y="211823"/>
                  </a:cubicBezTo>
                  <a:lnTo>
                    <a:pt x="389062" y="364838"/>
                  </a:lnTo>
                  <a:cubicBezTo>
                    <a:pt x="375381" y="372532"/>
                    <a:pt x="359990" y="375951"/>
                    <a:pt x="345453" y="375951"/>
                  </a:cubicBezTo>
                  <a:cubicBezTo>
                    <a:pt x="330062" y="375951"/>
                    <a:pt x="315525" y="372532"/>
                    <a:pt x="301844" y="364838"/>
                  </a:cubicBezTo>
                  <a:lnTo>
                    <a:pt x="41899" y="211823"/>
                  </a:lnTo>
                  <a:cubicBezTo>
                    <a:pt x="15392" y="196436"/>
                    <a:pt x="0" y="168226"/>
                    <a:pt x="0" y="137452"/>
                  </a:cubicBezTo>
                  <a:lnTo>
                    <a:pt x="0" y="39259"/>
                  </a:lnTo>
                  <a:lnTo>
                    <a:pt x="0" y="0"/>
                  </a:lnTo>
                </a:path>
              </a:pathLst>
            </a:custGeom>
            <a:noFill/>
            <a:ln w="952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3" name="Freeform: Shape 12">
              <a:extLst>
                <a:ext uri="{FF2B5EF4-FFF2-40B4-BE49-F238E27FC236}">
                  <a16:creationId xmlns:a16="http://schemas.microsoft.com/office/drawing/2014/main" id="{2D718CF6-25BF-47D0-AB9A-820343075D91}"/>
                </a:ext>
              </a:extLst>
            </p:cNvPr>
            <p:cNvSpPr>
              <a:spLocks/>
            </p:cNvSpPr>
            <p:nvPr userDrawn="1"/>
          </p:nvSpPr>
          <p:spPr bwMode="auto">
            <a:xfrm rot="5400000">
              <a:off x="11941553" y="6607553"/>
              <a:ext cx="197485" cy="303409"/>
            </a:xfrm>
            <a:custGeom>
              <a:avLst/>
              <a:gdLst>
                <a:gd name="connsiteX0" fmla="*/ 0 w 197485"/>
                <a:gd name="connsiteY0" fmla="*/ 137453 h 303409"/>
                <a:gd name="connsiteX1" fmla="*/ 0 w 197485"/>
                <a:gd name="connsiteY1" fmla="*/ 39261 h 303409"/>
                <a:gd name="connsiteX2" fmla="*/ 0 w 197485"/>
                <a:gd name="connsiteY2" fmla="*/ 0 h 303409"/>
                <a:gd name="connsiteX3" fmla="*/ 197485 w 197485"/>
                <a:gd name="connsiteY3" fmla="*/ 0 h 303409"/>
                <a:gd name="connsiteX4" fmla="*/ 197485 w 197485"/>
                <a:gd name="connsiteY4" fmla="*/ 303409 h 303409"/>
                <a:gd name="connsiteX5" fmla="*/ 41899 w 197485"/>
                <a:gd name="connsiteY5" fmla="*/ 211825 h 303409"/>
                <a:gd name="connsiteX6" fmla="*/ 0 w 197485"/>
                <a:gd name="connsiteY6" fmla="*/ 137453 h 303409"/>
                <a:gd name="connsiteX0" fmla="*/ 0 w 197485"/>
                <a:gd name="connsiteY0" fmla="*/ 137453 h 303409"/>
                <a:gd name="connsiteX1" fmla="*/ 0 w 197485"/>
                <a:gd name="connsiteY1" fmla="*/ 39261 h 303409"/>
                <a:gd name="connsiteX2" fmla="*/ 0 w 197485"/>
                <a:gd name="connsiteY2" fmla="*/ 0 h 303409"/>
                <a:gd name="connsiteX3" fmla="*/ 104139 w 197485"/>
                <a:gd name="connsiteY3" fmla="*/ 1 h 303409"/>
                <a:gd name="connsiteX4" fmla="*/ 197485 w 197485"/>
                <a:gd name="connsiteY4" fmla="*/ 0 h 303409"/>
                <a:gd name="connsiteX5" fmla="*/ 197485 w 197485"/>
                <a:gd name="connsiteY5" fmla="*/ 303409 h 303409"/>
                <a:gd name="connsiteX6" fmla="*/ 41899 w 197485"/>
                <a:gd name="connsiteY6" fmla="*/ 211825 h 303409"/>
                <a:gd name="connsiteX7" fmla="*/ 0 w 197485"/>
                <a:gd name="connsiteY7" fmla="*/ 137453 h 303409"/>
                <a:gd name="connsiteX0" fmla="*/ 0 w 197485"/>
                <a:gd name="connsiteY0" fmla="*/ 137453 h 303409"/>
                <a:gd name="connsiteX1" fmla="*/ 0 w 197485"/>
                <a:gd name="connsiteY1" fmla="*/ 39261 h 303409"/>
                <a:gd name="connsiteX2" fmla="*/ 0 w 197485"/>
                <a:gd name="connsiteY2" fmla="*/ 0 h 303409"/>
                <a:gd name="connsiteX3" fmla="*/ 104139 w 197485"/>
                <a:gd name="connsiteY3" fmla="*/ 1 h 303409"/>
                <a:gd name="connsiteX4" fmla="*/ 197485 w 197485"/>
                <a:gd name="connsiteY4" fmla="*/ 0 h 303409"/>
                <a:gd name="connsiteX5" fmla="*/ 195579 w 197485"/>
                <a:gd name="connsiteY5" fmla="*/ 102871 h 303409"/>
                <a:gd name="connsiteX6" fmla="*/ 197485 w 197485"/>
                <a:gd name="connsiteY6" fmla="*/ 303409 h 303409"/>
                <a:gd name="connsiteX7" fmla="*/ 41899 w 197485"/>
                <a:gd name="connsiteY7" fmla="*/ 211825 h 303409"/>
                <a:gd name="connsiteX8" fmla="*/ 0 w 197485"/>
                <a:gd name="connsiteY8" fmla="*/ 137453 h 303409"/>
                <a:gd name="connsiteX0" fmla="*/ 195579 w 287019"/>
                <a:gd name="connsiteY0" fmla="*/ 102871 h 303409"/>
                <a:gd name="connsiteX1" fmla="*/ 197485 w 287019"/>
                <a:gd name="connsiteY1" fmla="*/ 303409 h 303409"/>
                <a:gd name="connsiteX2" fmla="*/ 41899 w 287019"/>
                <a:gd name="connsiteY2" fmla="*/ 211825 h 303409"/>
                <a:gd name="connsiteX3" fmla="*/ 0 w 287019"/>
                <a:gd name="connsiteY3" fmla="*/ 137453 h 303409"/>
                <a:gd name="connsiteX4" fmla="*/ 0 w 287019"/>
                <a:gd name="connsiteY4" fmla="*/ 39261 h 303409"/>
                <a:gd name="connsiteX5" fmla="*/ 0 w 287019"/>
                <a:gd name="connsiteY5" fmla="*/ 0 h 303409"/>
                <a:gd name="connsiteX6" fmla="*/ 104139 w 287019"/>
                <a:gd name="connsiteY6" fmla="*/ 1 h 303409"/>
                <a:gd name="connsiteX7" fmla="*/ 197485 w 287019"/>
                <a:gd name="connsiteY7" fmla="*/ 0 h 303409"/>
                <a:gd name="connsiteX8" fmla="*/ 287019 w 287019"/>
                <a:gd name="connsiteY8" fmla="*/ 194311 h 303409"/>
                <a:gd name="connsiteX0" fmla="*/ 195579 w 197485"/>
                <a:gd name="connsiteY0" fmla="*/ 102871 h 303409"/>
                <a:gd name="connsiteX1" fmla="*/ 197485 w 197485"/>
                <a:gd name="connsiteY1" fmla="*/ 303409 h 303409"/>
                <a:gd name="connsiteX2" fmla="*/ 41899 w 197485"/>
                <a:gd name="connsiteY2" fmla="*/ 211825 h 303409"/>
                <a:gd name="connsiteX3" fmla="*/ 0 w 197485"/>
                <a:gd name="connsiteY3" fmla="*/ 137453 h 303409"/>
                <a:gd name="connsiteX4" fmla="*/ 0 w 197485"/>
                <a:gd name="connsiteY4" fmla="*/ 39261 h 303409"/>
                <a:gd name="connsiteX5" fmla="*/ 0 w 197485"/>
                <a:gd name="connsiteY5" fmla="*/ 0 h 303409"/>
                <a:gd name="connsiteX6" fmla="*/ 104139 w 197485"/>
                <a:gd name="connsiteY6" fmla="*/ 1 h 303409"/>
                <a:gd name="connsiteX7" fmla="*/ 197485 w 197485"/>
                <a:gd name="connsiteY7" fmla="*/ 0 h 303409"/>
                <a:gd name="connsiteX0" fmla="*/ 197485 w 197485"/>
                <a:gd name="connsiteY0" fmla="*/ 303409 h 303409"/>
                <a:gd name="connsiteX1" fmla="*/ 41899 w 197485"/>
                <a:gd name="connsiteY1" fmla="*/ 211825 h 303409"/>
                <a:gd name="connsiteX2" fmla="*/ 0 w 197485"/>
                <a:gd name="connsiteY2" fmla="*/ 137453 h 303409"/>
                <a:gd name="connsiteX3" fmla="*/ 0 w 197485"/>
                <a:gd name="connsiteY3" fmla="*/ 39261 h 303409"/>
                <a:gd name="connsiteX4" fmla="*/ 0 w 197485"/>
                <a:gd name="connsiteY4" fmla="*/ 0 h 303409"/>
                <a:gd name="connsiteX5" fmla="*/ 104139 w 197485"/>
                <a:gd name="connsiteY5" fmla="*/ 1 h 303409"/>
                <a:gd name="connsiteX6" fmla="*/ 197485 w 197485"/>
                <a:gd name="connsiteY6" fmla="*/ 0 h 303409"/>
                <a:gd name="connsiteX0" fmla="*/ 197485 w 197485"/>
                <a:gd name="connsiteY0" fmla="*/ 303409 h 303409"/>
                <a:gd name="connsiteX1" fmla="*/ 41899 w 197485"/>
                <a:gd name="connsiteY1" fmla="*/ 211825 h 303409"/>
                <a:gd name="connsiteX2" fmla="*/ 0 w 197485"/>
                <a:gd name="connsiteY2" fmla="*/ 137453 h 303409"/>
                <a:gd name="connsiteX3" fmla="*/ 0 w 197485"/>
                <a:gd name="connsiteY3" fmla="*/ 39261 h 303409"/>
                <a:gd name="connsiteX4" fmla="*/ 0 w 197485"/>
                <a:gd name="connsiteY4" fmla="*/ 0 h 303409"/>
                <a:gd name="connsiteX5" fmla="*/ 104139 w 197485"/>
                <a:gd name="connsiteY5" fmla="*/ 1 h 303409"/>
                <a:gd name="connsiteX0" fmla="*/ 197485 w 197485"/>
                <a:gd name="connsiteY0" fmla="*/ 303409 h 303409"/>
                <a:gd name="connsiteX1" fmla="*/ 41899 w 197485"/>
                <a:gd name="connsiteY1" fmla="*/ 211825 h 303409"/>
                <a:gd name="connsiteX2" fmla="*/ 0 w 197485"/>
                <a:gd name="connsiteY2" fmla="*/ 137453 h 303409"/>
                <a:gd name="connsiteX3" fmla="*/ 0 w 197485"/>
                <a:gd name="connsiteY3" fmla="*/ 39261 h 303409"/>
                <a:gd name="connsiteX4" fmla="*/ 0 w 197485"/>
                <a:gd name="connsiteY4" fmla="*/ 0 h 303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85" h="303409">
                  <a:moveTo>
                    <a:pt x="197485" y="303409"/>
                  </a:moveTo>
                  <a:lnTo>
                    <a:pt x="41899" y="211825"/>
                  </a:lnTo>
                  <a:cubicBezTo>
                    <a:pt x="15392" y="196437"/>
                    <a:pt x="0" y="168227"/>
                    <a:pt x="0" y="137453"/>
                  </a:cubicBezTo>
                  <a:lnTo>
                    <a:pt x="0" y="39261"/>
                  </a:lnTo>
                  <a:lnTo>
                    <a:pt x="0" y="0"/>
                  </a:lnTo>
                </a:path>
              </a:pathLst>
            </a:custGeom>
            <a:noFill/>
            <a:ln w="9525" cap="flat">
              <a:solidFill>
                <a:schemeClr val="accent4">
                  <a:lumMod val="75000"/>
                </a:schemeClr>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dirty="0"/>
            </a:p>
          </p:txBody>
        </p:sp>
      </p:grpSp>
      <p:sp>
        <p:nvSpPr>
          <p:cNvPr id="2" name="Title 1">
            <a:extLst>
              <a:ext uri="{FF2B5EF4-FFF2-40B4-BE49-F238E27FC236}">
                <a16:creationId xmlns:a16="http://schemas.microsoft.com/office/drawing/2014/main" id="{47974DA7-4296-43F2-B839-D45B1BD1D7E2}"/>
              </a:ext>
            </a:extLst>
          </p:cNvPr>
          <p:cNvSpPr>
            <a:spLocks noGrp="1"/>
          </p:cNvSpPr>
          <p:nvPr>
            <p:ph type="title"/>
          </p:nvPr>
        </p:nvSpPr>
        <p:spPr>
          <a:xfrm>
            <a:off x="4171950" y="2162175"/>
            <a:ext cx="7175500" cy="1800225"/>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3468EDBA-BFA1-4BC9-A1A4-B6A38993D1E1}"/>
              </a:ext>
            </a:extLst>
          </p:cNvPr>
          <p:cNvSpPr>
            <a:spLocks noGrp="1"/>
          </p:cNvSpPr>
          <p:nvPr>
            <p:ph type="body" idx="1"/>
          </p:nvPr>
        </p:nvSpPr>
        <p:spPr>
          <a:xfrm>
            <a:off x="4171950" y="3989389"/>
            <a:ext cx="7175500" cy="102076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6">
            <a:extLst>
              <a:ext uri="{FF2B5EF4-FFF2-40B4-BE49-F238E27FC236}">
                <a16:creationId xmlns:a16="http://schemas.microsoft.com/office/drawing/2014/main" id="{5152B0CC-BC2E-4C6E-9B9B-1A9AEB36CC24}"/>
              </a:ext>
            </a:extLst>
          </p:cNvPr>
          <p:cNvSpPr>
            <a:spLocks noGrp="1"/>
          </p:cNvSpPr>
          <p:nvPr>
            <p:ph type="ftr" sz="quarter" idx="10"/>
          </p:nvPr>
        </p:nvSpPr>
        <p:spPr/>
        <p:txBody>
          <a:bodyPr/>
          <a:lstStyle/>
          <a:p>
            <a:r>
              <a:rPr lang="en-US" dirty="0"/>
              <a:t>American Society of Brewing Chemists</a:t>
            </a:r>
          </a:p>
        </p:txBody>
      </p:sp>
      <p:sp>
        <p:nvSpPr>
          <p:cNvPr id="8" name="Slide Number Placeholder 7">
            <a:extLst>
              <a:ext uri="{FF2B5EF4-FFF2-40B4-BE49-F238E27FC236}">
                <a16:creationId xmlns:a16="http://schemas.microsoft.com/office/drawing/2014/main" id="{0EA7B3CC-879C-4A16-9A49-074A3D007023}"/>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9" name="Picture Placeholder 19">
            <a:extLst>
              <a:ext uri="{FF2B5EF4-FFF2-40B4-BE49-F238E27FC236}">
                <a16:creationId xmlns:a16="http://schemas.microsoft.com/office/drawing/2014/main" id="{57F86AE5-E563-485B-AD6B-8F2135BDA49D}"/>
              </a:ext>
            </a:extLst>
          </p:cNvPr>
          <p:cNvSpPr>
            <a:spLocks noGrp="1"/>
          </p:cNvSpPr>
          <p:nvPr>
            <p:ph type="pic" sz="quarter" idx="13"/>
          </p:nvPr>
        </p:nvSpPr>
        <p:spPr>
          <a:xfrm>
            <a:off x="0" y="-1"/>
            <a:ext cx="3804525" cy="6858001"/>
          </a:xfrm>
          <a:custGeom>
            <a:avLst/>
            <a:gdLst>
              <a:gd name="connsiteX0" fmla="*/ 0 w 3804525"/>
              <a:gd name="connsiteY0" fmla="*/ 580783 h 6858001"/>
              <a:gd name="connsiteX1" fmla="*/ 1283437 w 3804525"/>
              <a:gd name="connsiteY1" fmla="*/ 580783 h 6858001"/>
              <a:gd name="connsiteX2" fmla="*/ 1853053 w 3804525"/>
              <a:gd name="connsiteY2" fmla="*/ 904036 h 6858001"/>
              <a:gd name="connsiteX3" fmla="*/ 3143701 w 3804525"/>
              <a:gd name="connsiteY3" fmla="*/ 3094972 h 6858001"/>
              <a:gd name="connsiteX4" fmla="*/ 3237435 w 3804525"/>
              <a:gd name="connsiteY4" fmla="*/ 3425408 h 6858001"/>
              <a:gd name="connsiteX5" fmla="*/ 3143701 w 3804525"/>
              <a:gd name="connsiteY5" fmla="*/ 3763027 h 6858001"/>
              <a:gd name="connsiteX6" fmla="*/ 1853053 w 3804525"/>
              <a:gd name="connsiteY6" fmla="*/ 5946780 h 6858001"/>
              <a:gd name="connsiteX7" fmla="*/ 1283437 w 3804525"/>
              <a:gd name="connsiteY7" fmla="*/ 6277216 h 6858001"/>
              <a:gd name="connsiteX8" fmla="*/ 0 w 3804525"/>
              <a:gd name="connsiteY8" fmla="*/ 6277216 h 6858001"/>
              <a:gd name="connsiteX9" fmla="*/ 0 w 3804525"/>
              <a:gd name="connsiteY9" fmla="*/ 0 h 6858001"/>
              <a:gd name="connsiteX10" fmla="*/ 35527 w 3804525"/>
              <a:gd name="connsiteY10" fmla="*/ 0 h 6858001"/>
              <a:gd name="connsiteX11" fmla="*/ 1440378 w 3804525"/>
              <a:gd name="connsiteY11" fmla="*/ 0 h 6858001"/>
              <a:gd name="connsiteX12" fmla="*/ 2168460 w 3804525"/>
              <a:gd name="connsiteY12" fmla="*/ 415380 h 6858001"/>
              <a:gd name="connsiteX13" fmla="*/ 3683884 w 3804525"/>
              <a:gd name="connsiteY13" fmla="*/ 3000906 h 6858001"/>
              <a:gd name="connsiteX14" fmla="*/ 3683884 w 3804525"/>
              <a:gd name="connsiteY14" fmla="*/ 3857096 h 6858001"/>
              <a:gd name="connsiteX15" fmla="*/ 2168460 w 3804525"/>
              <a:gd name="connsiteY15" fmla="*/ 6434145 h 6858001"/>
              <a:gd name="connsiteX16" fmla="*/ 1440378 w 3804525"/>
              <a:gd name="connsiteY16" fmla="*/ 6858001 h 6858001"/>
              <a:gd name="connsiteX17" fmla="*/ 74458 w 3804525"/>
              <a:gd name="connsiteY17" fmla="*/ 6858001 h 6858001"/>
              <a:gd name="connsiteX18" fmla="*/ 0 w 3804525"/>
              <a:gd name="connsiteY18" fmla="*/ 6858001 h 6858001"/>
              <a:gd name="connsiteX19" fmla="*/ 0 w 3804525"/>
              <a:gd name="connsiteY19" fmla="*/ 6392150 h 6858001"/>
              <a:gd name="connsiteX20" fmla="*/ 1283437 w 3804525"/>
              <a:gd name="connsiteY20" fmla="*/ 6392150 h 6858001"/>
              <a:gd name="connsiteX21" fmla="*/ 1953997 w 3804525"/>
              <a:gd name="connsiteY21" fmla="*/ 6004247 h 6858001"/>
              <a:gd name="connsiteX22" fmla="*/ 3244645 w 3804525"/>
              <a:gd name="connsiteY22" fmla="*/ 3820495 h 6858001"/>
              <a:gd name="connsiteX23" fmla="*/ 3352800 w 3804525"/>
              <a:gd name="connsiteY23" fmla="*/ 3425408 h 6858001"/>
              <a:gd name="connsiteX24" fmla="*/ 3244645 w 3804525"/>
              <a:gd name="connsiteY24" fmla="*/ 3037505 h 6858001"/>
              <a:gd name="connsiteX25" fmla="*/ 1953997 w 3804525"/>
              <a:gd name="connsiteY25" fmla="*/ 846569 h 6858001"/>
              <a:gd name="connsiteX26" fmla="*/ 1283437 w 3804525"/>
              <a:gd name="connsiteY26" fmla="*/ 465849 h 6858001"/>
              <a:gd name="connsiteX27" fmla="*/ 0 w 3804525"/>
              <a:gd name="connsiteY27" fmla="*/ 465849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04525" h="6858001">
                <a:moveTo>
                  <a:pt x="0" y="580783"/>
                </a:moveTo>
                <a:cubicBezTo>
                  <a:pt x="1283437" y="580783"/>
                  <a:pt x="1283437" y="580783"/>
                  <a:pt x="1283437" y="580783"/>
                </a:cubicBezTo>
                <a:cubicBezTo>
                  <a:pt x="1514168" y="580783"/>
                  <a:pt x="1737688" y="702901"/>
                  <a:pt x="1853053" y="904036"/>
                </a:cubicBezTo>
                <a:cubicBezTo>
                  <a:pt x="3143701" y="3094972"/>
                  <a:pt x="3143701" y="3094972"/>
                  <a:pt x="3143701" y="3094972"/>
                </a:cubicBezTo>
                <a:cubicBezTo>
                  <a:pt x="3201383" y="3195540"/>
                  <a:pt x="3237435" y="3310474"/>
                  <a:pt x="3237435" y="3425408"/>
                </a:cubicBezTo>
                <a:cubicBezTo>
                  <a:pt x="3237435" y="3547526"/>
                  <a:pt x="3201383" y="3662460"/>
                  <a:pt x="3143701" y="3763027"/>
                </a:cubicBezTo>
                <a:cubicBezTo>
                  <a:pt x="1853053" y="5946780"/>
                  <a:pt x="1853053" y="5946780"/>
                  <a:pt x="1853053" y="5946780"/>
                </a:cubicBezTo>
                <a:cubicBezTo>
                  <a:pt x="1737688" y="6147915"/>
                  <a:pt x="1514168" y="6277216"/>
                  <a:pt x="1283437" y="6277216"/>
                </a:cubicBezTo>
                <a:cubicBezTo>
                  <a:pt x="0" y="6277216"/>
                  <a:pt x="0" y="6277216"/>
                  <a:pt x="0" y="6277216"/>
                </a:cubicBezTo>
                <a:close/>
                <a:moveTo>
                  <a:pt x="0" y="0"/>
                </a:moveTo>
                <a:lnTo>
                  <a:pt x="35527" y="0"/>
                </a:lnTo>
                <a:cubicBezTo>
                  <a:pt x="1440378" y="0"/>
                  <a:pt x="1440378" y="0"/>
                  <a:pt x="1440378" y="0"/>
                </a:cubicBezTo>
                <a:cubicBezTo>
                  <a:pt x="1745156" y="0"/>
                  <a:pt x="2016071" y="161065"/>
                  <a:pt x="2168460" y="415380"/>
                </a:cubicBezTo>
                <a:cubicBezTo>
                  <a:pt x="3683884" y="3000906"/>
                  <a:pt x="3683884" y="3000906"/>
                  <a:pt x="3683884" y="3000906"/>
                </a:cubicBezTo>
                <a:cubicBezTo>
                  <a:pt x="3844739" y="3263697"/>
                  <a:pt x="3844739" y="3594304"/>
                  <a:pt x="3683884" y="3857096"/>
                </a:cubicBezTo>
                <a:cubicBezTo>
                  <a:pt x="2168460" y="6434145"/>
                  <a:pt x="2168460" y="6434145"/>
                  <a:pt x="2168460" y="6434145"/>
                </a:cubicBezTo>
                <a:cubicBezTo>
                  <a:pt x="2016071" y="6696936"/>
                  <a:pt x="1745156" y="6858001"/>
                  <a:pt x="1440378" y="6858001"/>
                </a:cubicBezTo>
                <a:cubicBezTo>
                  <a:pt x="887968" y="6858001"/>
                  <a:pt x="439135" y="6858001"/>
                  <a:pt x="74458" y="6858001"/>
                </a:cubicBezTo>
                <a:lnTo>
                  <a:pt x="0" y="6858001"/>
                </a:lnTo>
                <a:lnTo>
                  <a:pt x="0" y="6392150"/>
                </a:lnTo>
                <a:cubicBezTo>
                  <a:pt x="1283437" y="6392150"/>
                  <a:pt x="1283437" y="6392150"/>
                  <a:pt x="1283437" y="6392150"/>
                </a:cubicBezTo>
                <a:cubicBezTo>
                  <a:pt x="1557430" y="6392150"/>
                  <a:pt x="1817001" y="6241299"/>
                  <a:pt x="1953997" y="6004247"/>
                </a:cubicBezTo>
                <a:cubicBezTo>
                  <a:pt x="3244645" y="3820495"/>
                  <a:pt x="3244645" y="3820495"/>
                  <a:pt x="3244645" y="3820495"/>
                </a:cubicBezTo>
                <a:cubicBezTo>
                  <a:pt x="3316749" y="3705560"/>
                  <a:pt x="3352800" y="3569076"/>
                  <a:pt x="3352800" y="3425408"/>
                </a:cubicBezTo>
                <a:cubicBezTo>
                  <a:pt x="3352800" y="3288923"/>
                  <a:pt x="3316749" y="3152439"/>
                  <a:pt x="3244645" y="3037505"/>
                </a:cubicBezTo>
                <a:cubicBezTo>
                  <a:pt x="1953997" y="846569"/>
                  <a:pt x="1953997" y="846569"/>
                  <a:pt x="1953997" y="846569"/>
                </a:cubicBezTo>
                <a:cubicBezTo>
                  <a:pt x="1817001" y="609517"/>
                  <a:pt x="1557430" y="465849"/>
                  <a:pt x="1283437" y="465849"/>
                </a:cubicBezTo>
                <a:cubicBezTo>
                  <a:pt x="0" y="465849"/>
                  <a:pt x="0" y="465849"/>
                  <a:pt x="0" y="465849"/>
                </a:cubicBezTo>
                <a:close/>
              </a:path>
            </a:pathLst>
          </a:custGeom>
          <a:solidFill>
            <a:schemeClr val="bg1">
              <a:lumMod val="95000"/>
            </a:schemeClr>
          </a:solidFill>
        </p:spPr>
        <p:txBody>
          <a:bodyPr wrap="square" anchor="ctr" anchorCtr="0">
            <a:noAutofit/>
          </a:bodyPr>
          <a:lstStyle>
            <a:lvl1pPr algn="ctr">
              <a:defRPr/>
            </a:lvl1pPr>
          </a:lstStyle>
          <a:p>
            <a:endParaRPr lang="en-US" dirty="0"/>
          </a:p>
        </p:txBody>
      </p:sp>
    </p:spTree>
    <p:extLst>
      <p:ext uri="{BB962C8B-B14F-4D97-AF65-F5344CB8AC3E}">
        <p14:creationId xmlns:p14="http://schemas.microsoft.com/office/powerpoint/2010/main" val="439533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er bio">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76874FD-EC0F-4F20-87BB-A578B3228EF1}"/>
              </a:ext>
            </a:extLst>
          </p:cNvPr>
          <p:cNvSpPr>
            <a:spLocks noGrp="1"/>
          </p:cNvSpPr>
          <p:nvPr>
            <p:ph type="ftr" sz="quarter" idx="10"/>
          </p:nvPr>
        </p:nvSpPr>
        <p:spPr/>
        <p:txBody>
          <a:bodyPr/>
          <a:lstStyle/>
          <a:p>
            <a:r>
              <a:rPr lang="en-US" dirty="0"/>
              <a:t>American Society of Brewing Chemists</a:t>
            </a:r>
          </a:p>
        </p:txBody>
      </p:sp>
      <p:sp>
        <p:nvSpPr>
          <p:cNvPr id="6" name="Slide Number Placeholder 5">
            <a:extLst>
              <a:ext uri="{FF2B5EF4-FFF2-40B4-BE49-F238E27FC236}">
                <a16:creationId xmlns:a16="http://schemas.microsoft.com/office/drawing/2014/main" id="{58216E79-3C0D-494F-A01E-C33FA7BFD73B}"/>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4" name="Freeform: Shape 3">
            <a:extLst>
              <a:ext uri="{FF2B5EF4-FFF2-40B4-BE49-F238E27FC236}">
                <a16:creationId xmlns:a16="http://schemas.microsoft.com/office/drawing/2014/main" id="{6BC396D4-A7E6-4F98-B284-B4F73589DFD2}"/>
              </a:ext>
            </a:extLst>
          </p:cNvPr>
          <p:cNvSpPr>
            <a:spLocks/>
          </p:cNvSpPr>
          <p:nvPr userDrawn="1"/>
        </p:nvSpPr>
        <p:spPr bwMode="auto">
          <a:xfrm rot="5400000">
            <a:off x="9852576" y="2451148"/>
            <a:ext cx="2319337" cy="1449291"/>
          </a:xfrm>
          <a:custGeom>
            <a:avLst/>
            <a:gdLst>
              <a:gd name="connsiteX0" fmla="*/ 0 w 2319337"/>
              <a:gd name="connsiteY0" fmla="*/ 1447463 h 1449291"/>
              <a:gd name="connsiteX1" fmla="*/ 0 w 2319337"/>
              <a:gd name="connsiteY1" fmla="*/ 1333979 h 1449291"/>
              <a:gd name="connsiteX2" fmla="*/ 0 w 2319337"/>
              <a:gd name="connsiteY2" fmla="*/ 799541 h 1449291"/>
              <a:gd name="connsiteX3" fmla="*/ 140479 w 2319337"/>
              <a:gd name="connsiteY3" fmla="*/ 553308 h 1449291"/>
              <a:gd name="connsiteX4" fmla="*/ 1014889 w 2319337"/>
              <a:gd name="connsiteY4" fmla="*/ 40800 h 1449291"/>
              <a:gd name="connsiteX5" fmla="*/ 1304448 w 2319337"/>
              <a:gd name="connsiteY5" fmla="*/ 40800 h 1449291"/>
              <a:gd name="connsiteX6" fmla="*/ 2175991 w 2319337"/>
              <a:gd name="connsiteY6" fmla="*/ 553308 h 1449291"/>
              <a:gd name="connsiteX7" fmla="*/ 2319337 w 2319337"/>
              <a:gd name="connsiteY7" fmla="*/ 799541 h 1449291"/>
              <a:gd name="connsiteX8" fmla="*/ 2319337 w 2319337"/>
              <a:gd name="connsiteY8" fmla="*/ 1375576 h 1449291"/>
              <a:gd name="connsiteX9" fmla="*/ 2319337 w 2319337"/>
              <a:gd name="connsiteY9" fmla="*/ 1449291 h 1449291"/>
              <a:gd name="connsiteX10" fmla="*/ 2227979 w 2319337"/>
              <a:gd name="connsiteY10" fmla="*/ 1395568 h 1449291"/>
              <a:gd name="connsiteX11" fmla="*/ 1370645 w 2319337"/>
              <a:gd name="connsiteY11" fmla="*/ 891417 h 1449291"/>
              <a:gd name="connsiteX12" fmla="*/ 948694 w 2319337"/>
              <a:gd name="connsiteY12" fmla="*/ 891417 h 1449291"/>
              <a:gd name="connsiteX13" fmla="*/ 95073 w 2319337"/>
              <a:gd name="connsiteY13" fmla="*/ 1391739 h 144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19337" h="1449291">
                <a:moveTo>
                  <a:pt x="0" y="1447463"/>
                </a:moveTo>
                <a:lnTo>
                  <a:pt x="0" y="1333979"/>
                </a:lnTo>
                <a:cubicBezTo>
                  <a:pt x="0" y="799541"/>
                  <a:pt x="0" y="799541"/>
                  <a:pt x="0" y="799541"/>
                </a:cubicBezTo>
                <a:cubicBezTo>
                  <a:pt x="0" y="696467"/>
                  <a:pt x="54472" y="604845"/>
                  <a:pt x="140479" y="553308"/>
                </a:cubicBezTo>
                <a:cubicBezTo>
                  <a:pt x="1014889" y="40800"/>
                  <a:pt x="1014889" y="40800"/>
                  <a:pt x="1014889" y="40800"/>
                </a:cubicBezTo>
                <a:cubicBezTo>
                  <a:pt x="1103764" y="-13600"/>
                  <a:pt x="1215574" y="-13600"/>
                  <a:pt x="1304448" y="40800"/>
                </a:cubicBezTo>
                <a:cubicBezTo>
                  <a:pt x="2175991" y="553308"/>
                  <a:pt x="2175991" y="553308"/>
                  <a:pt x="2175991" y="553308"/>
                </a:cubicBezTo>
                <a:cubicBezTo>
                  <a:pt x="2264866" y="604845"/>
                  <a:pt x="2319337" y="696467"/>
                  <a:pt x="2319337" y="799541"/>
                </a:cubicBezTo>
                <a:cubicBezTo>
                  <a:pt x="2319337" y="1048637"/>
                  <a:pt x="2319337" y="1235459"/>
                  <a:pt x="2319337" y="1375576"/>
                </a:cubicBezTo>
                <a:lnTo>
                  <a:pt x="2319337" y="1449291"/>
                </a:lnTo>
                <a:lnTo>
                  <a:pt x="2227979" y="1395568"/>
                </a:lnTo>
                <a:cubicBezTo>
                  <a:pt x="2040388" y="1285257"/>
                  <a:pt x="1767530" y="1124804"/>
                  <a:pt x="1370645" y="891417"/>
                </a:cubicBezTo>
                <a:cubicBezTo>
                  <a:pt x="1241136" y="812143"/>
                  <a:pt x="1078204" y="812143"/>
                  <a:pt x="948694" y="891417"/>
                </a:cubicBezTo>
                <a:cubicBezTo>
                  <a:pt x="948694" y="891417"/>
                  <a:pt x="948694" y="891417"/>
                  <a:pt x="95073" y="1391739"/>
                </a:cubicBezTo>
                <a:close/>
              </a:path>
            </a:pathLst>
          </a:custGeom>
          <a:solidFill>
            <a:schemeClr val="accent1">
              <a:lumMod val="20000"/>
              <a:lumOff val="80000"/>
              <a:alpha val="72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7" name="Title 1">
            <a:extLst>
              <a:ext uri="{FF2B5EF4-FFF2-40B4-BE49-F238E27FC236}">
                <a16:creationId xmlns:a16="http://schemas.microsoft.com/office/drawing/2014/main" id="{164424BA-EF40-46F7-9480-1E60C2E1F5C4}"/>
              </a:ext>
            </a:extLst>
          </p:cNvPr>
          <p:cNvSpPr>
            <a:spLocks noGrp="1"/>
          </p:cNvSpPr>
          <p:nvPr>
            <p:ph type="title" hasCustomPrompt="1"/>
          </p:nvPr>
        </p:nvSpPr>
        <p:spPr>
          <a:xfrm>
            <a:off x="946177" y="1030288"/>
            <a:ext cx="5809051" cy="638174"/>
          </a:xfrm>
        </p:spPr>
        <p:txBody>
          <a:bodyPr/>
          <a:lstStyle/>
          <a:p>
            <a:r>
              <a:rPr lang="en-US" dirty="0"/>
              <a:t>Click to edit title</a:t>
            </a:r>
          </a:p>
        </p:txBody>
      </p:sp>
      <p:sp>
        <p:nvSpPr>
          <p:cNvPr id="8" name="Content Placeholder 2">
            <a:extLst>
              <a:ext uri="{FF2B5EF4-FFF2-40B4-BE49-F238E27FC236}">
                <a16:creationId xmlns:a16="http://schemas.microsoft.com/office/drawing/2014/main" id="{3BE6A005-136A-4055-9E04-3D9DB13A0E64}"/>
              </a:ext>
            </a:extLst>
          </p:cNvPr>
          <p:cNvSpPr>
            <a:spLocks noGrp="1"/>
          </p:cNvSpPr>
          <p:nvPr>
            <p:ph idx="1" hasCustomPrompt="1"/>
          </p:nvPr>
        </p:nvSpPr>
        <p:spPr>
          <a:xfrm>
            <a:off x="946176" y="1879601"/>
            <a:ext cx="5809049" cy="317500"/>
          </a:xfrm>
        </p:spPr>
        <p:txBody>
          <a:bodyPr anchor="ctr" anchorCtr="0">
            <a:noAutofit/>
          </a:bodyPr>
          <a:lstStyle>
            <a:lvl1pPr>
              <a:lnSpc>
                <a:spcPct val="100000"/>
              </a:lnSpc>
              <a:spcBef>
                <a:spcPts val="0"/>
              </a:spcBef>
              <a:spcAft>
                <a:spcPts val="0"/>
              </a:spcAft>
              <a:defRPr sz="1800" b="1">
                <a:solidFill>
                  <a:schemeClr val="accent1">
                    <a:lumMod val="75000"/>
                  </a:schemeClr>
                </a:solidFill>
              </a:defRPr>
            </a:lvl1pPr>
            <a:lvl2pPr marL="0" indent="0">
              <a:lnSpc>
                <a:spcPct val="114000"/>
              </a:lnSpc>
              <a:buNone/>
              <a:defRPr sz="1400"/>
            </a:lvl2pPr>
          </a:lstStyle>
          <a:p>
            <a:pPr lvl="0"/>
            <a:r>
              <a:rPr lang="en-US" dirty="0"/>
              <a:t>Click to edit text</a:t>
            </a:r>
          </a:p>
        </p:txBody>
      </p:sp>
      <p:sp>
        <p:nvSpPr>
          <p:cNvPr id="9" name="Picture Placeholder 54">
            <a:extLst>
              <a:ext uri="{FF2B5EF4-FFF2-40B4-BE49-F238E27FC236}">
                <a16:creationId xmlns:a16="http://schemas.microsoft.com/office/drawing/2014/main" id="{436405CE-60A0-4C29-AC06-9B8542FCA599}"/>
              </a:ext>
            </a:extLst>
          </p:cNvPr>
          <p:cNvSpPr>
            <a:spLocks noGrp="1"/>
          </p:cNvSpPr>
          <p:nvPr>
            <p:ph type="pic" sz="quarter" idx="16"/>
          </p:nvPr>
        </p:nvSpPr>
        <p:spPr>
          <a:xfrm>
            <a:off x="7070011" y="1485900"/>
            <a:ext cx="3781127" cy="3379788"/>
          </a:xfrm>
          <a:custGeom>
            <a:avLst/>
            <a:gdLst>
              <a:gd name="connsiteX0" fmla="*/ 575233 w 3781127"/>
              <a:gd name="connsiteY0" fmla="*/ 2779748 h 3379788"/>
              <a:gd name="connsiteX1" fmla="*/ 959217 w 3781127"/>
              <a:gd name="connsiteY1" fmla="*/ 2779748 h 3379788"/>
              <a:gd name="connsiteX2" fmla="*/ 1083232 w 3781127"/>
              <a:gd name="connsiteY2" fmla="*/ 2851976 h 3379788"/>
              <a:gd name="connsiteX3" fmla="*/ 1364315 w 3781127"/>
              <a:gd name="connsiteY3" fmla="*/ 3329312 h 3379788"/>
              <a:gd name="connsiteX4" fmla="*/ 1379222 w 3781127"/>
              <a:gd name="connsiteY4" fmla="*/ 3364439 h 3379788"/>
              <a:gd name="connsiteX5" fmla="*/ 1381397 w 3781127"/>
              <a:gd name="connsiteY5" fmla="*/ 3379788 h 3379788"/>
              <a:gd name="connsiteX6" fmla="*/ 1345560 w 3781127"/>
              <a:gd name="connsiteY6" fmla="*/ 3379788 h 3379788"/>
              <a:gd name="connsiteX7" fmla="*/ 1164066 w 3781127"/>
              <a:gd name="connsiteY7" fmla="*/ 3379788 h 3379788"/>
              <a:gd name="connsiteX8" fmla="*/ 805250 w 3781127"/>
              <a:gd name="connsiteY8" fmla="*/ 3170902 h 3379788"/>
              <a:gd name="connsiteX9" fmla="*/ 673787 w 3781127"/>
              <a:gd name="connsiteY9" fmla="*/ 2947344 h 3379788"/>
              <a:gd name="connsiteX10" fmla="*/ 1164066 w 3781127"/>
              <a:gd name="connsiteY10" fmla="*/ 0 h 3379788"/>
              <a:gd name="connsiteX11" fmla="*/ 2616019 w 3781127"/>
              <a:gd name="connsiteY11" fmla="*/ 0 h 3379788"/>
              <a:gd name="connsiteX12" fmla="*/ 2974835 w 3781127"/>
              <a:gd name="connsiteY12" fmla="*/ 204709 h 3379788"/>
              <a:gd name="connsiteX13" fmla="*/ 3721672 w 3781127"/>
              <a:gd name="connsiteY13" fmla="*/ 1478919 h 3379788"/>
              <a:gd name="connsiteX14" fmla="*/ 3721672 w 3781127"/>
              <a:gd name="connsiteY14" fmla="*/ 1900870 h 3379788"/>
              <a:gd name="connsiteX15" fmla="*/ 2974835 w 3781127"/>
              <a:gd name="connsiteY15" fmla="*/ 3170902 h 3379788"/>
              <a:gd name="connsiteX16" fmla="*/ 2616019 w 3781127"/>
              <a:gd name="connsiteY16" fmla="*/ 3379788 h 3379788"/>
              <a:gd name="connsiteX17" fmla="*/ 1422482 w 3781127"/>
              <a:gd name="connsiteY17" fmla="*/ 3379788 h 3379788"/>
              <a:gd name="connsiteX18" fmla="*/ 1406800 w 3781127"/>
              <a:gd name="connsiteY18" fmla="*/ 3379788 h 3379788"/>
              <a:gd name="connsiteX19" fmla="*/ 1403976 w 3781127"/>
              <a:gd name="connsiteY19" fmla="*/ 3358157 h 3379788"/>
              <a:gd name="connsiteX20" fmla="*/ 1386319 w 3781127"/>
              <a:gd name="connsiteY20" fmla="*/ 3316748 h 3379788"/>
              <a:gd name="connsiteX21" fmla="*/ 1105236 w 3781127"/>
              <a:gd name="connsiteY21" fmla="*/ 2839412 h 3379788"/>
              <a:gd name="connsiteX22" fmla="*/ 959217 w 3781127"/>
              <a:gd name="connsiteY22" fmla="*/ 2754621 h 3379788"/>
              <a:gd name="connsiteX23" fmla="*/ 590305 w 3781127"/>
              <a:gd name="connsiteY23" fmla="*/ 2754621 h 3379788"/>
              <a:gd name="connsiteX24" fmla="*/ 560457 w 3781127"/>
              <a:gd name="connsiteY24" fmla="*/ 2754621 h 3379788"/>
              <a:gd name="connsiteX25" fmla="*/ 558735 w 3781127"/>
              <a:gd name="connsiteY25" fmla="*/ 2751692 h 3379788"/>
              <a:gd name="connsiteX26" fmla="*/ 58412 w 3781127"/>
              <a:gd name="connsiteY26" fmla="*/ 1900870 h 3379788"/>
              <a:gd name="connsiteX27" fmla="*/ 0 w 3781127"/>
              <a:gd name="connsiteY27" fmla="*/ 1687806 h 3379788"/>
              <a:gd name="connsiteX28" fmla="*/ 58412 w 3781127"/>
              <a:gd name="connsiteY28" fmla="*/ 1478919 h 3379788"/>
              <a:gd name="connsiteX29" fmla="*/ 805250 w 3781127"/>
              <a:gd name="connsiteY29" fmla="*/ 204709 h 3379788"/>
              <a:gd name="connsiteX30" fmla="*/ 1164066 w 3781127"/>
              <a:gd name="connsiteY30" fmla="*/ 0 h 3379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81127" h="3379788">
                <a:moveTo>
                  <a:pt x="575233" y="2779748"/>
                </a:moveTo>
                <a:lnTo>
                  <a:pt x="959217" y="2779748"/>
                </a:lnTo>
                <a:cubicBezTo>
                  <a:pt x="1009414" y="2779748"/>
                  <a:pt x="1058086" y="2808008"/>
                  <a:pt x="1083232" y="2851976"/>
                </a:cubicBezTo>
                <a:cubicBezTo>
                  <a:pt x="1364315" y="3329312"/>
                  <a:pt x="1364315" y="3329312"/>
                  <a:pt x="1364315" y="3329312"/>
                </a:cubicBezTo>
                <a:cubicBezTo>
                  <a:pt x="1370602" y="3340299"/>
                  <a:pt x="1375698" y="3352075"/>
                  <a:pt x="1379222" y="3364439"/>
                </a:cubicBezTo>
                <a:lnTo>
                  <a:pt x="1381397" y="3379788"/>
                </a:lnTo>
                <a:lnTo>
                  <a:pt x="1345560" y="3379788"/>
                </a:lnTo>
                <a:cubicBezTo>
                  <a:pt x="1164066" y="3379788"/>
                  <a:pt x="1164066" y="3379788"/>
                  <a:pt x="1164066" y="3379788"/>
                </a:cubicBezTo>
                <a:cubicBezTo>
                  <a:pt x="1018036" y="3379788"/>
                  <a:pt x="880351" y="3300412"/>
                  <a:pt x="805250" y="3170902"/>
                </a:cubicBezTo>
                <a:cubicBezTo>
                  <a:pt x="758572" y="3091525"/>
                  <a:pt x="714812" y="3017109"/>
                  <a:pt x="673787" y="2947344"/>
                </a:cubicBezTo>
                <a:close/>
                <a:moveTo>
                  <a:pt x="1164066" y="0"/>
                </a:moveTo>
                <a:cubicBezTo>
                  <a:pt x="2616019" y="0"/>
                  <a:pt x="2616019" y="0"/>
                  <a:pt x="2616019" y="0"/>
                </a:cubicBezTo>
                <a:cubicBezTo>
                  <a:pt x="2766221" y="0"/>
                  <a:pt x="2899734" y="79377"/>
                  <a:pt x="2974835" y="204709"/>
                </a:cubicBezTo>
                <a:cubicBezTo>
                  <a:pt x="3721672" y="1478919"/>
                  <a:pt x="3721672" y="1478919"/>
                  <a:pt x="3721672" y="1478919"/>
                </a:cubicBezTo>
                <a:cubicBezTo>
                  <a:pt x="3800946" y="1608429"/>
                  <a:pt x="3800946" y="1771361"/>
                  <a:pt x="3721672" y="1900870"/>
                </a:cubicBezTo>
                <a:cubicBezTo>
                  <a:pt x="2974835" y="3170902"/>
                  <a:pt x="2974835" y="3170902"/>
                  <a:pt x="2974835" y="3170902"/>
                </a:cubicBezTo>
                <a:cubicBezTo>
                  <a:pt x="2899734" y="3300412"/>
                  <a:pt x="2766221" y="3379788"/>
                  <a:pt x="2616019" y="3379788"/>
                </a:cubicBezTo>
                <a:cubicBezTo>
                  <a:pt x="1980790" y="3379788"/>
                  <a:pt x="1623473" y="3379788"/>
                  <a:pt x="1422482" y="3379788"/>
                </a:cubicBezTo>
                <a:lnTo>
                  <a:pt x="1406800" y="3379788"/>
                </a:lnTo>
                <a:lnTo>
                  <a:pt x="1403976" y="3358157"/>
                </a:lnTo>
                <a:cubicBezTo>
                  <a:pt x="1400059" y="3343830"/>
                  <a:pt x="1394177" y="3330093"/>
                  <a:pt x="1386319" y="3316748"/>
                </a:cubicBezTo>
                <a:cubicBezTo>
                  <a:pt x="1105236" y="2839412"/>
                  <a:pt x="1105236" y="2839412"/>
                  <a:pt x="1105236" y="2839412"/>
                </a:cubicBezTo>
                <a:cubicBezTo>
                  <a:pt x="1075422" y="2787596"/>
                  <a:pt x="1018843" y="2754621"/>
                  <a:pt x="959217" y="2754621"/>
                </a:cubicBezTo>
                <a:cubicBezTo>
                  <a:pt x="788437" y="2754621"/>
                  <a:pt x="671026" y="2754621"/>
                  <a:pt x="590305" y="2754621"/>
                </a:cubicBezTo>
                <a:lnTo>
                  <a:pt x="560457" y="2754621"/>
                </a:lnTo>
                <a:lnTo>
                  <a:pt x="558735" y="2751692"/>
                </a:lnTo>
                <a:cubicBezTo>
                  <a:pt x="58412" y="1900870"/>
                  <a:pt x="58412" y="1900870"/>
                  <a:pt x="58412" y="1900870"/>
                </a:cubicBezTo>
                <a:cubicBezTo>
                  <a:pt x="20861" y="1834027"/>
                  <a:pt x="0" y="1763005"/>
                  <a:pt x="0" y="1687806"/>
                </a:cubicBezTo>
                <a:cubicBezTo>
                  <a:pt x="0" y="1616784"/>
                  <a:pt x="20861" y="1541584"/>
                  <a:pt x="58412" y="1478919"/>
                </a:cubicBezTo>
                <a:cubicBezTo>
                  <a:pt x="805250" y="204709"/>
                  <a:pt x="805250" y="204709"/>
                  <a:pt x="805250" y="204709"/>
                </a:cubicBezTo>
                <a:cubicBezTo>
                  <a:pt x="880351" y="79377"/>
                  <a:pt x="1018036" y="0"/>
                  <a:pt x="1164066" y="0"/>
                </a:cubicBezTo>
                <a:close/>
              </a:path>
            </a:pathLst>
          </a:custGeom>
          <a:solidFill>
            <a:schemeClr val="bg1">
              <a:lumMod val="95000"/>
            </a:schemeClr>
          </a:solidFill>
          <a:ln>
            <a:noFill/>
          </a:ln>
        </p:spPr>
        <p:txBody>
          <a:bodyPr wrap="square" anchor="ctr" anchorCtr="0">
            <a:noAutofit/>
          </a:bodyPr>
          <a:lstStyle>
            <a:lvl1pPr algn="ctr">
              <a:defRPr/>
            </a:lvl1pPr>
          </a:lstStyle>
          <a:p>
            <a:endParaRPr lang="en-US" dirty="0"/>
          </a:p>
        </p:txBody>
      </p:sp>
      <p:sp>
        <p:nvSpPr>
          <p:cNvPr id="10" name="Freeform 13">
            <a:extLst>
              <a:ext uri="{FF2B5EF4-FFF2-40B4-BE49-F238E27FC236}">
                <a16:creationId xmlns:a16="http://schemas.microsoft.com/office/drawing/2014/main" id="{DA477712-0815-4EA2-B664-BE168E8C607E}"/>
              </a:ext>
            </a:extLst>
          </p:cNvPr>
          <p:cNvSpPr>
            <a:spLocks/>
          </p:cNvSpPr>
          <p:nvPr userDrawn="1"/>
        </p:nvSpPr>
        <p:spPr bwMode="auto">
          <a:xfrm rot="5400000">
            <a:off x="10691274" y="1529062"/>
            <a:ext cx="865190" cy="974127"/>
          </a:xfrm>
          <a:custGeom>
            <a:avLst/>
            <a:gdLst>
              <a:gd name="T0" fmla="*/ 404 w 808"/>
              <a:gd name="T1" fmla="*/ 910 h 910"/>
              <a:gd name="T2" fmla="*/ 353 w 808"/>
              <a:gd name="T3" fmla="*/ 897 h 910"/>
              <a:gd name="T4" fmla="*/ 49 w 808"/>
              <a:gd name="T5" fmla="*/ 718 h 910"/>
              <a:gd name="T6" fmla="*/ 0 w 808"/>
              <a:gd name="T7" fmla="*/ 631 h 910"/>
              <a:gd name="T8" fmla="*/ 0 w 808"/>
              <a:gd name="T9" fmla="*/ 283 h 910"/>
              <a:gd name="T10" fmla="*/ 49 w 808"/>
              <a:gd name="T11" fmla="*/ 197 h 910"/>
              <a:gd name="T12" fmla="*/ 353 w 808"/>
              <a:gd name="T13" fmla="*/ 18 h 910"/>
              <a:gd name="T14" fmla="*/ 455 w 808"/>
              <a:gd name="T15" fmla="*/ 18 h 910"/>
              <a:gd name="T16" fmla="*/ 759 w 808"/>
              <a:gd name="T17" fmla="*/ 197 h 910"/>
              <a:gd name="T18" fmla="*/ 808 w 808"/>
              <a:gd name="T19" fmla="*/ 283 h 910"/>
              <a:gd name="T20" fmla="*/ 808 w 808"/>
              <a:gd name="T21" fmla="*/ 631 h 910"/>
              <a:gd name="T22" fmla="*/ 759 w 808"/>
              <a:gd name="T23" fmla="*/ 718 h 910"/>
              <a:gd name="T24" fmla="*/ 455 w 808"/>
              <a:gd name="T25" fmla="*/ 897 h 910"/>
              <a:gd name="T26" fmla="*/ 404 w 808"/>
              <a:gd name="T27" fmla="*/ 910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8" h="910">
                <a:moveTo>
                  <a:pt x="404" y="910"/>
                </a:moveTo>
                <a:cubicBezTo>
                  <a:pt x="386" y="910"/>
                  <a:pt x="369" y="906"/>
                  <a:pt x="353" y="897"/>
                </a:cubicBezTo>
                <a:cubicBezTo>
                  <a:pt x="49" y="718"/>
                  <a:pt x="49" y="718"/>
                  <a:pt x="49" y="718"/>
                </a:cubicBezTo>
                <a:cubicBezTo>
                  <a:pt x="18" y="700"/>
                  <a:pt x="0" y="667"/>
                  <a:pt x="0" y="631"/>
                </a:cubicBezTo>
                <a:cubicBezTo>
                  <a:pt x="0" y="283"/>
                  <a:pt x="0" y="283"/>
                  <a:pt x="0" y="283"/>
                </a:cubicBezTo>
                <a:cubicBezTo>
                  <a:pt x="0" y="248"/>
                  <a:pt x="18" y="215"/>
                  <a:pt x="49" y="197"/>
                </a:cubicBezTo>
                <a:cubicBezTo>
                  <a:pt x="353" y="18"/>
                  <a:pt x="353" y="18"/>
                  <a:pt x="353" y="18"/>
                </a:cubicBezTo>
                <a:cubicBezTo>
                  <a:pt x="384" y="0"/>
                  <a:pt x="423" y="0"/>
                  <a:pt x="455" y="18"/>
                </a:cubicBezTo>
                <a:cubicBezTo>
                  <a:pt x="759" y="197"/>
                  <a:pt x="759" y="197"/>
                  <a:pt x="759" y="197"/>
                </a:cubicBezTo>
                <a:cubicBezTo>
                  <a:pt x="789" y="215"/>
                  <a:pt x="808" y="248"/>
                  <a:pt x="808" y="283"/>
                </a:cubicBezTo>
                <a:cubicBezTo>
                  <a:pt x="808" y="631"/>
                  <a:pt x="808" y="631"/>
                  <a:pt x="808" y="631"/>
                </a:cubicBezTo>
                <a:cubicBezTo>
                  <a:pt x="808" y="667"/>
                  <a:pt x="789" y="700"/>
                  <a:pt x="759" y="718"/>
                </a:cubicBezTo>
                <a:cubicBezTo>
                  <a:pt x="455" y="897"/>
                  <a:pt x="455" y="897"/>
                  <a:pt x="455" y="897"/>
                </a:cubicBezTo>
                <a:cubicBezTo>
                  <a:pt x="439" y="906"/>
                  <a:pt x="421" y="910"/>
                  <a:pt x="404" y="910"/>
                </a:cubicBezTo>
                <a:close/>
              </a:path>
            </a:pathLst>
          </a:custGeom>
          <a:noFill/>
          <a:ln w="12700" cap="flat">
            <a:solidFill>
              <a:schemeClr val="accent1">
                <a:lumMod val="40000"/>
                <a:lumOff val="6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Text Placeholder 34">
            <a:extLst>
              <a:ext uri="{FF2B5EF4-FFF2-40B4-BE49-F238E27FC236}">
                <a16:creationId xmlns:a16="http://schemas.microsoft.com/office/drawing/2014/main" id="{1AD6DE06-E1C6-4C85-BAF6-D600ECB22F8D}"/>
              </a:ext>
            </a:extLst>
          </p:cNvPr>
          <p:cNvSpPr>
            <a:spLocks noGrp="1"/>
          </p:cNvSpPr>
          <p:nvPr>
            <p:ph type="body" sz="quarter" idx="17"/>
          </p:nvPr>
        </p:nvSpPr>
        <p:spPr>
          <a:xfrm>
            <a:off x="946674" y="2312988"/>
            <a:ext cx="5809128" cy="3817937"/>
          </a:xfrm>
        </p:spPr>
        <p:txBody>
          <a:bodyPr numCol="2" spcCol="182880">
            <a:noAutofit/>
          </a:bodyPr>
          <a:lstStyle>
            <a:lvl1pPr>
              <a:lnSpc>
                <a:spcPct val="114000"/>
              </a:lnSpc>
              <a:defRPr sz="1400"/>
            </a:lvl1pPr>
            <a:lvl2pPr>
              <a:spcBef>
                <a:spcPts val="0"/>
              </a:spcBef>
              <a:defRPr sz="1400"/>
            </a:lvl2pPr>
          </a:lstStyle>
          <a:p>
            <a:pPr lvl="0"/>
            <a:r>
              <a:rPr lang="en-US" dirty="0"/>
              <a:t>Click to edit Master text styles</a:t>
            </a:r>
          </a:p>
          <a:p>
            <a:pPr lvl="1"/>
            <a:r>
              <a:rPr lang="en-US" dirty="0"/>
              <a:t>Second level</a:t>
            </a:r>
          </a:p>
        </p:txBody>
      </p:sp>
      <p:sp>
        <p:nvSpPr>
          <p:cNvPr id="12" name="Freeform: Shape 11">
            <a:extLst>
              <a:ext uri="{FF2B5EF4-FFF2-40B4-BE49-F238E27FC236}">
                <a16:creationId xmlns:a16="http://schemas.microsoft.com/office/drawing/2014/main" id="{E1BC858E-9ED2-444D-9AB0-9F65C96DEEC6}"/>
              </a:ext>
            </a:extLst>
          </p:cNvPr>
          <p:cNvSpPr/>
          <p:nvPr userDrawn="1"/>
        </p:nvSpPr>
        <p:spPr>
          <a:xfrm>
            <a:off x="7032056" y="4240521"/>
            <a:ext cx="1447800" cy="1295400"/>
          </a:xfrm>
          <a:custGeom>
            <a:avLst/>
            <a:gdLst>
              <a:gd name="connsiteX0" fmla="*/ 450675 w 1447800"/>
              <a:gd name="connsiteY0" fmla="*/ 0 h 1295400"/>
              <a:gd name="connsiteX1" fmla="*/ 584097 w 1447800"/>
              <a:gd name="connsiteY1" fmla="*/ 0 h 1295400"/>
              <a:gd name="connsiteX2" fmla="*/ 598412 w 1447800"/>
              <a:gd name="connsiteY2" fmla="*/ 0 h 1295400"/>
              <a:gd name="connsiteX3" fmla="*/ 613188 w 1447800"/>
              <a:gd name="connsiteY3" fmla="*/ 25127 h 1295400"/>
              <a:gd name="connsiteX4" fmla="*/ 450675 w 1447800"/>
              <a:gd name="connsiteY4" fmla="*/ 25127 h 1295400"/>
              <a:gd name="connsiteX5" fmla="*/ 325050 w 1447800"/>
              <a:gd name="connsiteY5" fmla="*/ 97355 h 1295400"/>
              <a:gd name="connsiteX6" fmla="*/ 43968 w 1447800"/>
              <a:gd name="connsiteY6" fmla="*/ 574691 h 1295400"/>
              <a:gd name="connsiteX7" fmla="*/ 25127 w 1447800"/>
              <a:gd name="connsiteY7" fmla="*/ 648481 h 1295400"/>
              <a:gd name="connsiteX8" fmla="*/ 43968 w 1447800"/>
              <a:gd name="connsiteY8" fmla="*/ 720709 h 1295400"/>
              <a:gd name="connsiteX9" fmla="*/ 325050 w 1447800"/>
              <a:gd name="connsiteY9" fmla="*/ 1199616 h 1295400"/>
              <a:gd name="connsiteX10" fmla="*/ 450675 w 1447800"/>
              <a:gd name="connsiteY10" fmla="*/ 1270273 h 1295400"/>
              <a:gd name="connsiteX11" fmla="*/ 997172 w 1447800"/>
              <a:gd name="connsiteY11" fmla="*/ 1270273 h 1295400"/>
              <a:gd name="connsiteX12" fmla="*/ 1121187 w 1447800"/>
              <a:gd name="connsiteY12" fmla="*/ 1199616 h 1295400"/>
              <a:gd name="connsiteX13" fmla="*/ 1402270 w 1447800"/>
              <a:gd name="connsiteY13" fmla="*/ 720709 h 1295400"/>
              <a:gd name="connsiteX14" fmla="*/ 1422654 w 1447800"/>
              <a:gd name="connsiteY14" fmla="*/ 648481 h 1295400"/>
              <a:gd name="connsiteX15" fmla="*/ 1419352 w 1447800"/>
              <a:gd name="connsiteY15" fmla="*/ 625167 h 1295400"/>
              <a:gd name="connsiteX16" fmla="*/ 1444755 w 1447800"/>
              <a:gd name="connsiteY16" fmla="*/ 625167 h 1295400"/>
              <a:gd name="connsiteX17" fmla="*/ 1447800 w 1447800"/>
              <a:gd name="connsiteY17" fmla="*/ 648481 h 1295400"/>
              <a:gd name="connsiteX18" fmla="*/ 1424274 w 1447800"/>
              <a:gd name="connsiteY18" fmla="*/ 733273 h 1295400"/>
              <a:gd name="connsiteX19" fmla="*/ 1143191 w 1447800"/>
              <a:gd name="connsiteY19" fmla="*/ 1212180 h 1295400"/>
              <a:gd name="connsiteX20" fmla="*/ 997172 w 1447800"/>
              <a:gd name="connsiteY20" fmla="*/ 1295400 h 1295400"/>
              <a:gd name="connsiteX21" fmla="*/ 450675 w 1447800"/>
              <a:gd name="connsiteY21" fmla="*/ 1295400 h 1295400"/>
              <a:gd name="connsiteX22" fmla="*/ 303066 w 1447800"/>
              <a:gd name="connsiteY22" fmla="*/ 1212180 h 1295400"/>
              <a:gd name="connsiteX23" fmla="*/ 23556 w 1447800"/>
              <a:gd name="connsiteY23" fmla="*/ 733273 h 1295400"/>
              <a:gd name="connsiteX24" fmla="*/ 0 w 1447800"/>
              <a:gd name="connsiteY24" fmla="*/ 648481 h 1295400"/>
              <a:gd name="connsiteX25" fmla="*/ 23556 w 1447800"/>
              <a:gd name="connsiteY25" fmla="*/ 562127 h 1295400"/>
              <a:gd name="connsiteX26" fmla="*/ 303066 w 1447800"/>
              <a:gd name="connsiteY26" fmla="*/ 84791 h 1295400"/>
              <a:gd name="connsiteX27" fmla="*/ 450675 w 1447800"/>
              <a:gd name="connsiteY27"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47800" h="1295400">
                <a:moveTo>
                  <a:pt x="450675" y="0"/>
                </a:moveTo>
                <a:cubicBezTo>
                  <a:pt x="450675" y="0"/>
                  <a:pt x="450675" y="0"/>
                  <a:pt x="584097" y="0"/>
                </a:cubicBezTo>
                <a:lnTo>
                  <a:pt x="598412" y="0"/>
                </a:lnTo>
                <a:lnTo>
                  <a:pt x="613188" y="25127"/>
                </a:lnTo>
                <a:lnTo>
                  <a:pt x="450675" y="25127"/>
                </a:lnTo>
                <a:cubicBezTo>
                  <a:pt x="398850" y="25127"/>
                  <a:pt x="351739" y="53387"/>
                  <a:pt x="325050" y="97355"/>
                </a:cubicBezTo>
                <a:cubicBezTo>
                  <a:pt x="325050" y="97355"/>
                  <a:pt x="325050" y="97355"/>
                  <a:pt x="43968" y="574691"/>
                </a:cubicBezTo>
                <a:cubicBezTo>
                  <a:pt x="31404" y="596665"/>
                  <a:pt x="25127" y="621792"/>
                  <a:pt x="25127" y="648481"/>
                </a:cubicBezTo>
                <a:cubicBezTo>
                  <a:pt x="25127" y="673608"/>
                  <a:pt x="31404" y="698735"/>
                  <a:pt x="43968" y="720709"/>
                </a:cubicBezTo>
                <a:cubicBezTo>
                  <a:pt x="43968" y="720709"/>
                  <a:pt x="43968" y="720709"/>
                  <a:pt x="325050" y="1199616"/>
                </a:cubicBezTo>
                <a:cubicBezTo>
                  <a:pt x="351739" y="1243584"/>
                  <a:pt x="398850" y="1270273"/>
                  <a:pt x="450675" y="1270273"/>
                </a:cubicBezTo>
                <a:cubicBezTo>
                  <a:pt x="450675" y="1270273"/>
                  <a:pt x="450675" y="1270273"/>
                  <a:pt x="997172" y="1270273"/>
                </a:cubicBezTo>
                <a:cubicBezTo>
                  <a:pt x="1047369" y="1270273"/>
                  <a:pt x="1096041" y="1243584"/>
                  <a:pt x="1121187" y="1199616"/>
                </a:cubicBezTo>
                <a:cubicBezTo>
                  <a:pt x="1121187" y="1199616"/>
                  <a:pt x="1121187" y="1199616"/>
                  <a:pt x="1402270" y="720709"/>
                </a:cubicBezTo>
                <a:cubicBezTo>
                  <a:pt x="1414844" y="698735"/>
                  <a:pt x="1422654" y="673608"/>
                  <a:pt x="1422654" y="648481"/>
                </a:cubicBezTo>
                <a:lnTo>
                  <a:pt x="1419352" y="625167"/>
                </a:lnTo>
                <a:lnTo>
                  <a:pt x="1444755" y="625167"/>
                </a:lnTo>
                <a:lnTo>
                  <a:pt x="1447800" y="648481"/>
                </a:lnTo>
                <a:cubicBezTo>
                  <a:pt x="1447800" y="678323"/>
                  <a:pt x="1439990" y="708155"/>
                  <a:pt x="1424274" y="733273"/>
                </a:cubicBezTo>
                <a:cubicBezTo>
                  <a:pt x="1424274" y="733273"/>
                  <a:pt x="1424274" y="733273"/>
                  <a:pt x="1143191" y="1212180"/>
                </a:cubicBezTo>
                <a:cubicBezTo>
                  <a:pt x="1113377" y="1263996"/>
                  <a:pt x="1056798" y="1295400"/>
                  <a:pt x="997172" y="1295400"/>
                </a:cubicBezTo>
                <a:cubicBezTo>
                  <a:pt x="997172" y="1295400"/>
                  <a:pt x="997172" y="1295400"/>
                  <a:pt x="450675" y="1295400"/>
                </a:cubicBezTo>
                <a:cubicBezTo>
                  <a:pt x="389430" y="1295400"/>
                  <a:pt x="334470" y="1263996"/>
                  <a:pt x="303066" y="1212180"/>
                </a:cubicBezTo>
                <a:cubicBezTo>
                  <a:pt x="303066" y="1212180"/>
                  <a:pt x="303066" y="1212180"/>
                  <a:pt x="23556" y="733273"/>
                </a:cubicBezTo>
                <a:cubicBezTo>
                  <a:pt x="7848" y="708155"/>
                  <a:pt x="0" y="678323"/>
                  <a:pt x="0" y="648481"/>
                </a:cubicBezTo>
                <a:cubicBezTo>
                  <a:pt x="0" y="617077"/>
                  <a:pt x="7848" y="588816"/>
                  <a:pt x="23556" y="562127"/>
                </a:cubicBezTo>
                <a:cubicBezTo>
                  <a:pt x="23556" y="562127"/>
                  <a:pt x="23556" y="562127"/>
                  <a:pt x="303066" y="84791"/>
                </a:cubicBezTo>
                <a:cubicBezTo>
                  <a:pt x="334470" y="32975"/>
                  <a:pt x="389430" y="0"/>
                  <a:pt x="450675" y="0"/>
                </a:cubicBezTo>
                <a:close/>
              </a:path>
            </a:pathLst>
          </a:custGeom>
          <a:solidFill>
            <a:schemeClr val="accent4">
              <a:lumMod val="60000"/>
              <a:lumOff val="40000"/>
            </a:schemeClr>
          </a:solid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D8752101-29AF-4E22-B0F7-12A51830AC02}"/>
              </a:ext>
            </a:extLst>
          </p:cNvPr>
          <p:cNvSpPr>
            <a:spLocks/>
          </p:cNvSpPr>
          <p:nvPr userDrawn="1"/>
        </p:nvSpPr>
        <p:spPr bwMode="auto">
          <a:xfrm rot="5400000">
            <a:off x="540883" y="1221158"/>
            <a:ext cx="410377" cy="256434"/>
          </a:xfrm>
          <a:custGeom>
            <a:avLst/>
            <a:gdLst>
              <a:gd name="connsiteX0" fmla="*/ 0 w 2319337"/>
              <a:gd name="connsiteY0" fmla="*/ 1447463 h 1449291"/>
              <a:gd name="connsiteX1" fmla="*/ 0 w 2319337"/>
              <a:gd name="connsiteY1" fmla="*/ 1333979 h 1449291"/>
              <a:gd name="connsiteX2" fmla="*/ 0 w 2319337"/>
              <a:gd name="connsiteY2" fmla="*/ 799541 h 1449291"/>
              <a:gd name="connsiteX3" fmla="*/ 140479 w 2319337"/>
              <a:gd name="connsiteY3" fmla="*/ 553308 h 1449291"/>
              <a:gd name="connsiteX4" fmla="*/ 1014889 w 2319337"/>
              <a:gd name="connsiteY4" fmla="*/ 40800 h 1449291"/>
              <a:gd name="connsiteX5" fmla="*/ 1304448 w 2319337"/>
              <a:gd name="connsiteY5" fmla="*/ 40800 h 1449291"/>
              <a:gd name="connsiteX6" fmla="*/ 2175991 w 2319337"/>
              <a:gd name="connsiteY6" fmla="*/ 553308 h 1449291"/>
              <a:gd name="connsiteX7" fmla="*/ 2319337 w 2319337"/>
              <a:gd name="connsiteY7" fmla="*/ 799541 h 1449291"/>
              <a:gd name="connsiteX8" fmla="*/ 2319337 w 2319337"/>
              <a:gd name="connsiteY8" fmla="*/ 1375576 h 1449291"/>
              <a:gd name="connsiteX9" fmla="*/ 2319337 w 2319337"/>
              <a:gd name="connsiteY9" fmla="*/ 1449291 h 1449291"/>
              <a:gd name="connsiteX10" fmla="*/ 2227979 w 2319337"/>
              <a:gd name="connsiteY10" fmla="*/ 1395568 h 1449291"/>
              <a:gd name="connsiteX11" fmla="*/ 1370645 w 2319337"/>
              <a:gd name="connsiteY11" fmla="*/ 891417 h 1449291"/>
              <a:gd name="connsiteX12" fmla="*/ 948694 w 2319337"/>
              <a:gd name="connsiteY12" fmla="*/ 891417 h 1449291"/>
              <a:gd name="connsiteX13" fmla="*/ 95073 w 2319337"/>
              <a:gd name="connsiteY13" fmla="*/ 1391739 h 144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19337" h="1449291">
                <a:moveTo>
                  <a:pt x="0" y="1447463"/>
                </a:moveTo>
                <a:lnTo>
                  <a:pt x="0" y="1333979"/>
                </a:lnTo>
                <a:cubicBezTo>
                  <a:pt x="0" y="799541"/>
                  <a:pt x="0" y="799541"/>
                  <a:pt x="0" y="799541"/>
                </a:cubicBezTo>
                <a:cubicBezTo>
                  <a:pt x="0" y="696467"/>
                  <a:pt x="54472" y="604845"/>
                  <a:pt x="140479" y="553308"/>
                </a:cubicBezTo>
                <a:cubicBezTo>
                  <a:pt x="1014889" y="40800"/>
                  <a:pt x="1014889" y="40800"/>
                  <a:pt x="1014889" y="40800"/>
                </a:cubicBezTo>
                <a:cubicBezTo>
                  <a:pt x="1103764" y="-13600"/>
                  <a:pt x="1215574" y="-13600"/>
                  <a:pt x="1304448" y="40800"/>
                </a:cubicBezTo>
                <a:cubicBezTo>
                  <a:pt x="2175991" y="553308"/>
                  <a:pt x="2175991" y="553308"/>
                  <a:pt x="2175991" y="553308"/>
                </a:cubicBezTo>
                <a:cubicBezTo>
                  <a:pt x="2264866" y="604845"/>
                  <a:pt x="2319337" y="696467"/>
                  <a:pt x="2319337" y="799541"/>
                </a:cubicBezTo>
                <a:cubicBezTo>
                  <a:pt x="2319337" y="1048637"/>
                  <a:pt x="2319337" y="1235459"/>
                  <a:pt x="2319337" y="1375576"/>
                </a:cubicBezTo>
                <a:lnTo>
                  <a:pt x="2319337" y="1449291"/>
                </a:lnTo>
                <a:lnTo>
                  <a:pt x="2227979" y="1395568"/>
                </a:lnTo>
                <a:cubicBezTo>
                  <a:pt x="2040388" y="1285257"/>
                  <a:pt x="1767530" y="1124804"/>
                  <a:pt x="1370645" y="891417"/>
                </a:cubicBezTo>
                <a:cubicBezTo>
                  <a:pt x="1241136" y="812143"/>
                  <a:pt x="1078204" y="812143"/>
                  <a:pt x="948694" y="891417"/>
                </a:cubicBezTo>
                <a:cubicBezTo>
                  <a:pt x="948694" y="891417"/>
                  <a:pt x="948694" y="891417"/>
                  <a:pt x="95073" y="1391739"/>
                </a:cubicBezTo>
                <a:close/>
              </a:path>
            </a:pathLst>
          </a:custGeom>
          <a:solidFill>
            <a:schemeClr val="accent4">
              <a:alpha val="72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2" name="Date Placeholder 1">
            <a:extLst>
              <a:ext uri="{FF2B5EF4-FFF2-40B4-BE49-F238E27FC236}">
                <a16:creationId xmlns:a16="http://schemas.microsoft.com/office/drawing/2014/main" id="{AA373CC0-EDAA-4937-92EA-FCC90B338814}"/>
              </a:ext>
            </a:extLst>
          </p:cNvPr>
          <p:cNvSpPr>
            <a:spLocks noGrp="1"/>
          </p:cNvSpPr>
          <p:nvPr>
            <p:ph type="dt" sz="half" idx="18"/>
          </p:nvPr>
        </p:nvSpPr>
        <p:spPr/>
        <p:txBody>
          <a:bodyPr/>
          <a:lstStyle/>
          <a:p>
            <a:fld id="{9BCDF283-5A3B-45C1-A72C-5E1F7D5453CE}" type="datetimeyyyy">
              <a:rPr lang="en-US" smtClean="0"/>
              <a:t>2023</a:t>
            </a:fld>
            <a:endParaRPr lang="en-US" dirty="0"/>
          </a:p>
        </p:txBody>
      </p:sp>
    </p:spTree>
    <p:extLst>
      <p:ext uri="{BB962C8B-B14F-4D97-AF65-F5344CB8AC3E}">
        <p14:creationId xmlns:p14="http://schemas.microsoft.com/office/powerpoint/2010/main" val="2556833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Thing">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02F7BB34-3F0E-4BB4-96F2-51CE8BE350C3}"/>
              </a:ext>
            </a:extLst>
          </p:cNvPr>
          <p:cNvSpPr>
            <a:spLocks noGrp="1"/>
          </p:cNvSpPr>
          <p:nvPr>
            <p:ph type="pic" sz="quarter" idx="13"/>
          </p:nvPr>
        </p:nvSpPr>
        <p:spPr>
          <a:xfrm>
            <a:off x="0" y="-93313"/>
            <a:ext cx="5439560" cy="4245563"/>
          </a:xfrm>
          <a:custGeom>
            <a:avLst/>
            <a:gdLst>
              <a:gd name="connsiteX0" fmla="*/ 4543278 w 5439560"/>
              <a:gd name="connsiteY0" fmla="*/ 0 h 4245563"/>
              <a:gd name="connsiteX1" fmla="*/ 4769338 w 5439560"/>
              <a:gd name="connsiteY1" fmla="*/ 0 h 4245563"/>
              <a:gd name="connsiteX2" fmla="*/ 4804890 w 5439560"/>
              <a:gd name="connsiteY2" fmla="*/ 60423 h 4245563"/>
              <a:gd name="connsiteX3" fmla="*/ 5346348 w 5439560"/>
              <a:gd name="connsiteY3" fmla="*/ 980688 h 4245563"/>
              <a:gd name="connsiteX4" fmla="*/ 5439560 w 5439560"/>
              <a:gd name="connsiteY4" fmla="*/ 1346641 h 4245563"/>
              <a:gd name="connsiteX5" fmla="*/ 5346348 w 5439560"/>
              <a:gd name="connsiteY5" fmla="*/ 1712594 h 4245563"/>
              <a:gd name="connsiteX6" fmla="*/ 4062891 w 5439560"/>
              <a:gd name="connsiteY6" fmla="*/ 3893961 h 4245563"/>
              <a:gd name="connsiteX7" fmla="*/ 3446257 w 5439560"/>
              <a:gd name="connsiteY7" fmla="*/ 4245563 h 4245563"/>
              <a:gd name="connsiteX8" fmla="*/ 943874 w 5439560"/>
              <a:gd name="connsiteY8" fmla="*/ 4245563 h 4245563"/>
              <a:gd name="connsiteX9" fmla="*/ 327241 w 5439560"/>
              <a:gd name="connsiteY9" fmla="*/ 3893961 h 4245563"/>
              <a:gd name="connsiteX10" fmla="*/ 101320 w 5439560"/>
              <a:gd name="connsiteY10" fmla="*/ 3509985 h 4245563"/>
              <a:gd name="connsiteX11" fmla="*/ 0 w 5439560"/>
              <a:gd name="connsiteY11" fmla="*/ 3337781 h 4245563"/>
              <a:gd name="connsiteX12" fmla="*/ 0 w 5439560"/>
              <a:gd name="connsiteY12" fmla="*/ 2952764 h 4245563"/>
              <a:gd name="connsiteX13" fmla="*/ 5680 w 5439560"/>
              <a:gd name="connsiteY13" fmla="*/ 2962444 h 4245563"/>
              <a:gd name="connsiteX14" fmla="*/ 441686 w 5439560"/>
              <a:gd name="connsiteY14" fmla="*/ 3705505 h 4245563"/>
              <a:gd name="connsiteX15" fmla="*/ 1051778 w 5439560"/>
              <a:gd name="connsiteY15" fmla="*/ 4053253 h 4245563"/>
              <a:gd name="connsiteX16" fmla="*/ 3334674 w 5439560"/>
              <a:gd name="connsiteY16" fmla="*/ 4053253 h 4245563"/>
              <a:gd name="connsiteX17" fmla="*/ 3951317 w 5439560"/>
              <a:gd name="connsiteY17" fmla="*/ 3705505 h 4245563"/>
              <a:gd name="connsiteX18" fmla="*/ 5125575 w 5439560"/>
              <a:gd name="connsiteY18" fmla="*/ 1704302 h 4245563"/>
              <a:gd name="connsiteX19" fmla="*/ 5217412 w 5439560"/>
              <a:gd name="connsiteY19" fmla="*/ 1349990 h 4245563"/>
              <a:gd name="connsiteX20" fmla="*/ 5125575 w 5439560"/>
              <a:gd name="connsiteY20" fmla="*/ 989113 h 4245563"/>
              <a:gd name="connsiteX21" fmla="*/ 4581162 w 5439560"/>
              <a:gd name="connsiteY21" fmla="*/ 64352 h 4245563"/>
              <a:gd name="connsiteX22" fmla="*/ 0 w 5439560"/>
              <a:gd name="connsiteY22" fmla="*/ 0 h 4245563"/>
              <a:gd name="connsiteX23" fmla="*/ 4420534 w 5439560"/>
              <a:gd name="connsiteY23" fmla="*/ 0 h 4245563"/>
              <a:gd name="connsiteX24" fmla="*/ 4473802 w 5439560"/>
              <a:gd name="connsiteY24" fmla="*/ 90484 h 4245563"/>
              <a:gd name="connsiteX25" fmla="*/ 5033725 w 5439560"/>
              <a:gd name="connsiteY25" fmla="*/ 1041602 h 4245563"/>
              <a:gd name="connsiteX26" fmla="*/ 5112445 w 5439560"/>
              <a:gd name="connsiteY26" fmla="*/ 1349990 h 4245563"/>
              <a:gd name="connsiteX27" fmla="*/ 5033725 w 5439560"/>
              <a:gd name="connsiteY27" fmla="*/ 1651812 h 4245563"/>
              <a:gd name="connsiteX28" fmla="*/ 3859480 w 5439560"/>
              <a:gd name="connsiteY28" fmla="*/ 3653016 h 4245563"/>
              <a:gd name="connsiteX29" fmla="*/ 3334674 w 5439560"/>
              <a:gd name="connsiteY29" fmla="*/ 3948274 h 4245563"/>
              <a:gd name="connsiteX30" fmla="*/ 1051778 w 5439560"/>
              <a:gd name="connsiteY30" fmla="*/ 3948274 h 4245563"/>
              <a:gd name="connsiteX31" fmla="*/ 533537 w 5439560"/>
              <a:gd name="connsiteY31" fmla="*/ 3653016 h 4245563"/>
              <a:gd name="connsiteX32" fmla="*/ 64630 w 5439560"/>
              <a:gd name="connsiteY32" fmla="*/ 2853890 h 4245563"/>
              <a:gd name="connsiteX33" fmla="*/ 0 w 5439560"/>
              <a:gd name="connsiteY33" fmla="*/ 2743746 h 424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439560" h="4245563">
                <a:moveTo>
                  <a:pt x="4543278" y="0"/>
                </a:moveTo>
                <a:lnTo>
                  <a:pt x="4769338" y="0"/>
                </a:lnTo>
                <a:lnTo>
                  <a:pt x="4804890" y="60423"/>
                </a:lnTo>
                <a:cubicBezTo>
                  <a:pt x="5346348" y="980688"/>
                  <a:pt x="5346348" y="980688"/>
                  <a:pt x="5346348" y="980688"/>
                </a:cubicBezTo>
                <a:cubicBezTo>
                  <a:pt x="5410879" y="1095496"/>
                  <a:pt x="5439560" y="1217481"/>
                  <a:pt x="5439560" y="1346641"/>
                </a:cubicBezTo>
                <a:cubicBezTo>
                  <a:pt x="5439560" y="1468625"/>
                  <a:pt x="5410879" y="1597785"/>
                  <a:pt x="5346348" y="1712594"/>
                </a:cubicBezTo>
                <a:cubicBezTo>
                  <a:pt x="4062891" y="3893961"/>
                  <a:pt x="4062891" y="3893961"/>
                  <a:pt x="4062891" y="3893961"/>
                </a:cubicBezTo>
                <a:cubicBezTo>
                  <a:pt x="3933828" y="4109228"/>
                  <a:pt x="3697213" y="4245563"/>
                  <a:pt x="3446257" y="4245563"/>
                </a:cubicBezTo>
                <a:cubicBezTo>
                  <a:pt x="943874" y="4245563"/>
                  <a:pt x="943874" y="4245563"/>
                  <a:pt x="943874" y="4245563"/>
                </a:cubicBezTo>
                <a:cubicBezTo>
                  <a:pt x="692919" y="4245563"/>
                  <a:pt x="456304" y="4109228"/>
                  <a:pt x="327241" y="3893961"/>
                </a:cubicBezTo>
                <a:cubicBezTo>
                  <a:pt x="247025" y="3757626"/>
                  <a:pt x="171823" y="3629811"/>
                  <a:pt x="101320" y="3509985"/>
                </a:cubicBezTo>
                <a:lnTo>
                  <a:pt x="0" y="3337781"/>
                </a:lnTo>
                <a:lnTo>
                  <a:pt x="0" y="2952764"/>
                </a:lnTo>
                <a:lnTo>
                  <a:pt x="5680" y="2962444"/>
                </a:lnTo>
                <a:cubicBezTo>
                  <a:pt x="441686" y="3705505"/>
                  <a:pt x="441686" y="3705505"/>
                  <a:pt x="441686" y="3705505"/>
                </a:cubicBezTo>
                <a:cubicBezTo>
                  <a:pt x="572898" y="3922029"/>
                  <a:pt x="802498" y="4053253"/>
                  <a:pt x="1051778" y="4053253"/>
                </a:cubicBezTo>
                <a:cubicBezTo>
                  <a:pt x="3334674" y="4053253"/>
                  <a:pt x="3334674" y="4053253"/>
                  <a:pt x="3334674" y="4053253"/>
                </a:cubicBezTo>
                <a:cubicBezTo>
                  <a:pt x="3590519" y="4053253"/>
                  <a:pt x="3820120" y="3922029"/>
                  <a:pt x="3951317" y="3705505"/>
                </a:cubicBezTo>
                <a:cubicBezTo>
                  <a:pt x="5125575" y="1704302"/>
                  <a:pt x="5125575" y="1704302"/>
                  <a:pt x="5125575" y="1704302"/>
                </a:cubicBezTo>
                <a:cubicBezTo>
                  <a:pt x="5184616" y="1599322"/>
                  <a:pt x="5217412" y="1474649"/>
                  <a:pt x="5217412" y="1349990"/>
                </a:cubicBezTo>
                <a:cubicBezTo>
                  <a:pt x="5217412" y="1218764"/>
                  <a:pt x="5184616" y="1100656"/>
                  <a:pt x="5125575" y="989113"/>
                </a:cubicBezTo>
                <a:cubicBezTo>
                  <a:pt x="4905402" y="615118"/>
                  <a:pt x="4726511" y="311247"/>
                  <a:pt x="4581162" y="64352"/>
                </a:cubicBezTo>
                <a:close/>
                <a:moveTo>
                  <a:pt x="0" y="0"/>
                </a:moveTo>
                <a:lnTo>
                  <a:pt x="4420534" y="0"/>
                </a:lnTo>
                <a:lnTo>
                  <a:pt x="4473802" y="90484"/>
                </a:lnTo>
                <a:cubicBezTo>
                  <a:pt x="5033725" y="1041602"/>
                  <a:pt x="5033725" y="1041602"/>
                  <a:pt x="5033725" y="1041602"/>
                </a:cubicBezTo>
                <a:cubicBezTo>
                  <a:pt x="5086214" y="1133466"/>
                  <a:pt x="5112445" y="1238445"/>
                  <a:pt x="5112445" y="1349990"/>
                </a:cubicBezTo>
                <a:cubicBezTo>
                  <a:pt x="5112445" y="1454969"/>
                  <a:pt x="5086214" y="1559948"/>
                  <a:pt x="5033725" y="1651812"/>
                </a:cubicBezTo>
                <a:cubicBezTo>
                  <a:pt x="3859480" y="3653016"/>
                  <a:pt x="3859480" y="3653016"/>
                  <a:pt x="3859480" y="3653016"/>
                </a:cubicBezTo>
                <a:cubicBezTo>
                  <a:pt x="3747962" y="3836729"/>
                  <a:pt x="3551159" y="3948274"/>
                  <a:pt x="3334674" y="3948274"/>
                </a:cubicBezTo>
                <a:cubicBezTo>
                  <a:pt x="1051778" y="3948274"/>
                  <a:pt x="1051778" y="3948274"/>
                  <a:pt x="1051778" y="3948274"/>
                </a:cubicBezTo>
                <a:cubicBezTo>
                  <a:pt x="841858" y="3948274"/>
                  <a:pt x="638490" y="3836729"/>
                  <a:pt x="533537" y="3653016"/>
                </a:cubicBezTo>
                <a:cubicBezTo>
                  <a:pt x="350060" y="3340328"/>
                  <a:pt x="195250" y="3076497"/>
                  <a:pt x="64630" y="2853890"/>
                </a:cubicBezTo>
                <a:lnTo>
                  <a:pt x="0" y="2743746"/>
                </a:lnTo>
                <a:close/>
              </a:path>
            </a:pathLst>
          </a:custGeom>
          <a:solidFill>
            <a:schemeClr val="bg1">
              <a:lumMod val="95000"/>
            </a:schemeClr>
          </a:solidFill>
        </p:spPr>
        <p:txBody>
          <a:bodyPr wrap="square" anchor="ctr" anchorCtr="0">
            <a:noAutofit/>
          </a:bodyPr>
          <a:lstStyle>
            <a:lvl1pPr algn="ctr">
              <a:defRPr/>
            </a:lvl1pPr>
          </a:lstStyle>
          <a:p>
            <a:endParaRPr lang="en-US" dirty="0"/>
          </a:p>
        </p:txBody>
      </p:sp>
      <p:sp>
        <p:nvSpPr>
          <p:cNvPr id="5" name="Footer Placeholder 4">
            <a:extLst>
              <a:ext uri="{FF2B5EF4-FFF2-40B4-BE49-F238E27FC236}">
                <a16:creationId xmlns:a16="http://schemas.microsoft.com/office/drawing/2014/main" id="{576874FD-EC0F-4F20-87BB-A578B3228EF1}"/>
              </a:ext>
            </a:extLst>
          </p:cNvPr>
          <p:cNvSpPr>
            <a:spLocks noGrp="1"/>
          </p:cNvSpPr>
          <p:nvPr>
            <p:ph type="ftr" sz="quarter" idx="10"/>
          </p:nvPr>
        </p:nvSpPr>
        <p:spPr/>
        <p:txBody>
          <a:bodyPr/>
          <a:lstStyle/>
          <a:p>
            <a:r>
              <a:rPr lang="en-US" dirty="0"/>
              <a:t>American Society of Brewing Chemists</a:t>
            </a:r>
          </a:p>
        </p:txBody>
      </p:sp>
      <p:sp>
        <p:nvSpPr>
          <p:cNvPr id="6" name="Slide Number Placeholder 5">
            <a:extLst>
              <a:ext uri="{FF2B5EF4-FFF2-40B4-BE49-F238E27FC236}">
                <a16:creationId xmlns:a16="http://schemas.microsoft.com/office/drawing/2014/main" id="{58216E79-3C0D-494F-A01E-C33FA7BFD73B}"/>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4" name="Title 3">
            <a:extLst>
              <a:ext uri="{FF2B5EF4-FFF2-40B4-BE49-F238E27FC236}">
                <a16:creationId xmlns:a16="http://schemas.microsoft.com/office/drawing/2014/main" id="{0D4E4E92-C8A8-4479-B2B3-F73D34D057E4}"/>
              </a:ext>
            </a:extLst>
          </p:cNvPr>
          <p:cNvSpPr>
            <a:spLocks noGrp="1"/>
          </p:cNvSpPr>
          <p:nvPr>
            <p:ph type="title"/>
          </p:nvPr>
        </p:nvSpPr>
        <p:spPr>
          <a:xfrm>
            <a:off x="5820614" y="3601147"/>
            <a:ext cx="5734059" cy="731754"/>
          </a:xfrm>
        </p:spPr>
        <p:txBody>
          <a:bodyPr anchor="t" anchorCtr="0"/>
          <a:lstStyle>
            <a:lvl1pPr>
              <a:defRPr sz="5800" cap="all" baseline="0"/>
            </a:lvl1pPr>
          </a:lstStyle>
          <a:p>
            <a:r>
              <a:rPr lang="en-US" dirty="0"/>
              <a:t>Click to edit</a:t>
            </a:r>
          </a:p>
        </p:txBody>
      </p:sp>
      <p:sp>
        <p:nvSpPr>
          <p:cNvPr id="7" name="Text Placeholder 32">
            <a:extLst>
              <a:ext uri="{FF2B5EF4-FFF2-40B4-BE49-F238E27FC236}">
                <a16:creationId xmlns:a16="http://schemas.microsoft.com/office/drawing/2014/main" id="{680CAD75-7DF7-4892-B806-306337BC3666}"/>
              </a:ext>
            </a:extLst>
          </p:cNvPr>
          <p:cNvSpPr>
            <a:spLocks noGrp="1"/>
          </p:cNvSpPr>
          <p:nvPr>
            <p:ph type="body" sz="quarter" idx="12" hasCustomPrompt="1"/>
          </p:nvPr>
        </p:nvSpPr>
        <p:spPr>
          <a:xfrm>
            <a:off x="5912055" y="4332900"/>
            <a:ext cx="5313567" cy="579120"/>
          </a:xfrm>
        </p:spPr>
        <p:txBody>
          <a:bodyPr>
            <a:noAutofit/>
          </a:bodyPr>
          <a:lstStyle>
            <a:lvl1pPr>
              <a:defRPr sz="3200" cap="all" spc="180" baseline="0">
                <a:latin typeface="+mj-lt"/>
              </a:defRPr>
            </a:lvl1pPr>
            <a:lvl2pPr marL="0" indent="0">
              <a:buNone/>
              <a:defRPr/>
            </a:lvl2pPr>
          </a:lstStyle>
          <a:p>
            <a:pPr lvl="0"/>
            <a:r>
              <a:rPr lang="en-US" dirty="0"/>
              <a:t>Click to edit text</a:t>
            </a:r>
          </a:p>
        </p:txBody>
      </p:sp>
      <p:sp>
        <p:nvSpPr>
          <p:cNvPr id="9" name="Freeform 5">
            <a:extLst>
              <a:ext uri="{FF2B5EF4-FFF2-40B4-BE49-F238E27FC236}">
                <a16:creationId xmlns:a16="http://schemas.microsoft.com/office/drawing/2014/main" id="{A75A4382-5E10-49DC-8B56-12F96DE1F0B7}"/>
              </a:ext>
            </a:extLst>
          </p:cNvPr>
          <p:cNvSpPr>
            <a:spLocks/>
          </p:cNvSpPr>
          <p:nvPr userDrawn="1"/>
        </p:nvSpPr>
        <p:spPr bwMode="auto">
          <a:xfrm>
            <a:off x="4434682" y="3429000"/>
            <a:ext cx="1247514" cy="1108516"/>
          </a:xfrm>
          <a:custGeom>
            <a:avLst/>
            <a:gdLst>
              <a:gd name="T0" fmla="*/ 910 w 910"/>
              <a:gd name="T1" fmla="*/ 404 h 808"/>
              <a:gd name="T2" fmla="*/ 897 w 910"/>
              <a:gd name="T3" fmla="*/ 455 h 808"/>
              <a:gd name="T4" fmla="*/ 718 w 910"/>
              <a:gd name="T5" fmla="*/ 759 h 808"/>
              <a:gd name="T6" fmla="*/ 632 w 910"/>
              <a:gd name="T7" fmla="*/ 808 h 808"/>
              <a:gd name="T8" fmla="*/ 283 w 910"/>
              <a:gd name="T9" fmla="*/ 808 h 808"/>
              <a:gd name="T10" fmla="*/ 197 w 910"/>
              <a:gd name="T11" fmla="*/ 759 h 808"/>
              <a:gd name="T12" fmla="*/ 18 w 910"/>
              <a:gd name="T13" fmla="*/ 455 h 808"/>
              <a:gd name="T14" fmla="*/ 18 w 910"/>
              <a:gd name="T15" fmla="*/ 353 h 808"/>
              <a:gd name="T16" fmla="*/ 197 w 910"/>
              <a:gd name="T17" fmla="*/ 49 h 808"/>
              <a:gd name="T18" fmla="*/ 283 w 910"/>
              <a:gd name="T19" fmla="*/ 0 h 808"/>
              <a:gd name="T20" fmla="*/ 632 w 910"/>
              <a:gd name="T21" fmla="*/ 0 h 808"/>
              <a:gd name="T22" fmla="*/ 718 w 910"/>
              <a:gd name="T23" fmla="*/ 49 h 808"/>
              <a:gd name="T24" fmla="*/ 897 w 910"/>
              <a:gd name="T25" fmla="*/ 353 h 808"/>
              <a:gd name="T26" fmla="*/ 910 w 910"/>
              <a:gd name="T27" fmla="*/ 40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0" h="808">
                <a:moveTo>
                  <a:pt x="910" y="404"/>
                </a:moveTo>
                <a:cubicBezTo>
                  <a:pt x="910" y="421"/>
                  <a:pt x="906" y="439"/>
                  <a:pt x="897" y="455"/>
                </a:cubicBezTo>
                <a:cubicBezTo>
                  <a:pt x="718" y="759"/>
                  <a:pt x="718" y="759"/>
                  <a:pt x="718" y="759"/>
                </a:cubicBezTo>
                <a:cubicBezTo>
                  <a:pt x="700" y="789"/>
                  <a:pt x="667" y="808"/>
                  <a:pt x="632" y="808"/>
                </a:cubicBezTo>
                <a:cubicBezTo>
                  <a:pt x="283" y="808"/>
                  <a:pt x="283" y="808"/>
                  <a:pt x="283" y="808"/>
                </a:cubicBezTo>
                <a:cubicBezTo>
                  <a:pt x="248" y="808"/>
                  <a:pt x="215" y="789"/>
                  <a:pt x="197" y="759"/>
                </a:cubicBezTo>
                <a:cubicBezTo>
                  <a:pt x="18" y="455"/>
                  <a:pt x="18" y="455"/>
                  <a:pt x="18" y="455"/>
                </a:cubicBezTo>
                <a:cubicBezTo>
                  <a:pt x="0" y="423"/>
                  <a:pt x="0" y="384"/>
                  <a:pt x="18" y="353"/>
                </a:cubicBezTo>
                <a:cubicBezTo>
                  <a:pt x="197" y="49"/>
                  <a:pt x="197" y="49"/>
                  <a:pt x="197" y="49"/>
                </a:cubicBezTo>
                <a:cubicBezTo>
                  <a:pt x="215" y="18"/>
                  <a:pt x="248" y="0"/>
                  <a:pt x="283" y="0"/>
                </a:cubicBezTo>
                <a:cubicBezTo>
                  <a:pt x="632" y="0"/>
                  <a:pt x="632" y="0"/>
                  <a:pt x="632" y="0"/>
                </a:cubicBezTo>
                <a:cubicBezTo>
                  <a:pt x="667" y="0"/>
                  <a:pt x="700" y="18"/>
                  <a:pt x="718" y="49"/>
                </a:cubicBezTo>
                <a:cubicBezTo>
                  <a:pt x="897" y="353"/>
                  <a:pt x="897" y="353"/>
                  <a:pt x="897" y="353"/>
                </a:cubicBezTo>
                <a:cubicBezTo>
                  <a:pt x="906" y="369"/>
                  <a:pt x="910" y="386"/>
                  <a:pt x="910" y="404"/>
                </a:cubicBezTo>
                <a:close/>
              </a:path>
            </a:pathLst>
          </a:custGeom>
          <a:solidFill>
            <a:schemeClr val="accent1">
              <a:lumMod val="60000"/>
              <a:lumOff val="40000"/>
            </a:schemeClr>
          </a:solidFill>
          <a:ln>
            <a:noFill/>
          </a:ln>
        </p:spPr>
        <p:txBody>
          <a:bodyPr vert="horz" wrap="none" lIns="91440" tIns="45720" rIns="91440" bIns="45720" numCol="1" anchor="ctr" anchorCtr="0" compatLnSpc="1">
            <a:prstTxWarp prst="textNoShape">
              <a:avLst/>
            </a:prstTxWarp>
          </a:bodyPr>
          <a:lstStyle/>
          <a:p>
            <a:pPr algn="ctr"/>
            <a:r>
              <a:rPr lang="en-US" sz="6600" dirty="0">
                <a:solidFill>
                  <a:schemeClr val="bg1"/>
                </a:solidFill>
                <a:latin typeface="Arial Black" panose="020B0A04020102020204" pitchFamily="34" charset="0"/>
              </a:rPr>
              <a:t>1</a:t>
            </a:r>
          </a:p>
        </p:txBody>
      </p:sp>
      <p:sp>
        <p:nvSpPr>
          <p:cNvPr id="2" name="Date Placeholder 1">
            <a:extLst>
              <a:ext uri="{FF2B5EF4-FFF2-40B4-BE49-F238E27FC236}">
                <a16:creationId xmlns:a16="http://schemas.microsoft.com/office/drawing/2014/main" id="{23B9FC0C-AD27-4EA1-B0F6-7A29DFFA3955}"/>
              </a:ext>
            </a:extLst>
          </p:cNvPr>
          <p:cNvSpPr>
            <a:spLocks noGrp="1"/>
          </p:cNvSpPr>
          <p:nvPr>
            <p:ph type="dt" sz="half" idx="14"/>
          </p:nvPr>
        </p:nvSpPr>
        <p:spPr/>
        <p:txBody>
          <a:bodyPr/>
          <a:lstStyle/>
          <a:p>
            <a:fld id="{BBBEBA1B-4F72-487E-A34D-3F832F69422E}" type="datetimeyyyy">
              <a:rPr lang="en-US" smtClean="0"/>
              <a:t>2023</a:t>
            </a:fld>
            <a:endParaRPr lang="en-US" dirty="0"/>
          </a:p>
        </p:txBody>
      </p:sp>
    </p:spTree>
    <p:extLst>
      <p:ext uri="{BB962C8B-B14F-4D97-AF65-F5344CB8AC3E}">
        <p14:creationId xmlns:p14="http://schemas.microsoft.com/office/powerpoint/2010/main" val="973821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photo">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AEDD6F63-A429-41A2-9B6C-D79F1C345FFC}"/>
              </a:ext>
            </a:extLst>
          </p:cNvPr>
          <p:cNvSpPr>
            <a:spLocks noGrp="1"/>
          </p:cNvSpPr>
          <p:nvPr>
            <p:ph type="ftr" sz="quarter" idx="10"/>
          </p:nvPr>
        </p:nvSpPr>
        <p:spPr/>
        <p:txBody>
          <a:bodyPr/>
          <a:lstStyle/>
          <a:p>
            <a:r>
              <a:rPr lang="en-US" dirty="0"/>
              <a:t>American Society of Brewing Chemists</a:t>
            </a:r>
          </a:p>
        </p:txBody>
      </p:sp>
      <p:sp>
        <p:nvSpPr>
          <p:cNvPr id="7" name="Slide Number Placeholder 6">
            <a:extLst>
              <a:ext uri="{FF2B5EF4-FFF2-40B4-BE49-F238E27FC236}">
                <a16:creationId xmlns:a16="http://schemas.microsoft.com/office/drawing/2014/main" id="{6D1B6FED-3404-414F-8674-6354DAED05A3}"/>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13" name="Picture Placeholder 12">
            <a:extLst>
              <a:ext uri="{FF2B5EF4-FFF2-40B4-BE49-F238E27FC236}">
                <a16:creationId xmlns:a16="http://schemas.microsoft.com/office/drawing/2014/main" id="{AD7E9EC3-A8BC-4AE2-A17F-FB4643C64EB2}"/>
              </a:ext>
            </a:extLst>
          </p:cNvPr>
          <p:cNvSpPr>
            <a:spLocks noGrp="1"/>
          </p:cNvSpPr>
          <p:nvPr>
            <p:ph type="pic" sz="quarter" idx="12"/>
          </p:nvPr>
        </p:nvSpPr>
        <p:spPr>
          <a:xfrm>
            <a:off x="-1" y="0"/>
            <a:ext cx="7179733" cy="6171476"/>
          </a:xfrm>
          <a:custGeom>
            <a:avLst/>
            <a:gdLst>
              <a:gd name="connsiteX0" fmla="*/ 0 w 6186006"/>
              <a:gd name="connsiteY0" fmla="*/ 0 h 5317299"/>
              <a:gd name="connsiteX1" fmla="*/ 5394058 w 6186006"/>
              <a:gd name="connsiteY1" fmla="*/ 0 h 5317299"/>
              <a:gd name="connsiteX2" fmla="*/ 5457612 w 6186006"/>
              <a:gd name="connsiteY2" fmla="*/ 108016 h 5317299"/>
              <a:gd name="connsiteX3" fmla="*/ 6066844 w 6186006"/>
              <a:gd name="connsiteY3" fmla="*/ 1143469 h 5317299"/>
              <a:gd name="connsiteX4" fmla="*/ 6186006 w 6186006"/>
              <a:gd name="connsiteY4" fmla="*/ 1611305 h 5317299"/>
              <a:gd name="connsiteX5" fmla="*/ 6066844 w 6186006"/>
              <a:gd name="connsiteY5" fmla="*/ 2079141 h 5317299"/>
              <a:gd name="connsiteX6" fmla="*/ 4426067 w 6186006"/>
              <a:gd name="connsiteY6" fmla="*/ 4867810 h 5317299"/>
              <a:gd name="connsiteX7" fmla="*/ 3637761 w 6186006"/>
              <a:gd name="connsiteY7" fmla="*/ 5317299 h 5317299"/>
              <a:gd name="connsiteX8" fmla="*/ 438705 w 6186006"/>
              <a:gd name="connsiteY8" fmla="*/ 5317299 h 5317299"/>
              <a:gd name="connsiteX9" fmla="*/ 91798 w 6186006"/>
              <a:gd name="connsiteY9" fmla="*/ 5247640 h 5317299"/>
              <a:gd name="connsiteX10" fmla="*/ 0 w 6186006"/>
              <a:gd name="connsiteY10" fmla="*/ 5202570 h 5317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86006" h="5317299">
                <a:moveTo>
                  <a:pt x="0" y="0"/>
                </a:moveTo>
                <a:lnTo>
                  <a:pt x="5394058" y="0"/>
                </a:lnTo>
                <a:lnTo>
                  <a:pt x="5457612" y="108016"/>
                </a:lnTo>
                <a:cubicBezTo>
                  <a:pt x="6066844" y="1143469"/>
                  <a:pt x="6066844" y="1143469"/>
                  <a:pt x="6066844" y="1143469"/>
                </a:cubicBezTo>
                <a:cubicBezTo>
                  <a:pt x="6149341" y="1290241"/>
                  <a:pt x="6186006" y="1446186"/>
                  <a:pt x="6186006" y="1611305"/>
                </a:cubicBezTo>
                <a:cubicBezTo>
                  <a:pt x="6186006" y="1767250"/>
                  <a:pt x="6149341" y="1932369"/>
                  <a:pt x="6066844" y="2079141"/>
                </a:cubicBezTo>
                <a:cubicBezTo>
                  <a:pt x="4426067" y="4867810"/>
                  <a:pt x="4426067" y="4867810"/>
                  <a:pt x="4426067" y="4867810"/>
                </a:cubicBezTo>
                <a:cubicBezTo>
                  <a:pt x="4261073" y="5143007"/>
                  <a:pt x="3958583" y="5317299"/>
                  <a:pt x="3637761" y="5317299"/>
                </a:cubicBezTo>
                <a:cubicBezTo>
                  <a:pt x="438705" y="5317299"/>
                  <a:pt x="438705" y="5317299"/>
                  <a:pt x="438705" y="5317299"/>
                </a:cubicBezTo>
                <a:cubicBezTo>
                  <a:pt x="318397" y="5317299"/>
                  <a:pt x="200667" y="5292789"/>
                  <a:pt x="91798" y="5247640"/>
                </a:cubicBezTo>
                <a:lnTo>
                  <a:pt x="0" y="5202570"/>
                </a:lnTo>
                <a:close/>
              </a:path>
            </a:pathLst>
          </a:custGeom>
          <a:solidFill>
            <a:schemeClr val="bg1">
              <a:lumMod val="95000"/>
            </a:schemeClr>
          </a:solidFill>
        </p:spPr>
        <p:txBody>
          <a:bodyPr wrap="square" anchor="ctr" anchorCtr="0">
            <a:noAutofit/>
          </a:bodyPr>
          <a:lstStyle>
            <a:lvl1pPr algn="ctr">
              <a:defRPr/>
            </a:lvl1pPr>
          </a:lstStyle>
          <a:p>
            <a:endParaRPr lang="en-US" dirty="0"/>
          </a:p>
        </p:txBody>
      </p:sp>
      <p:sp>
        <p:nvSpPr>
          <p:cNvPr id="34" name="Title 33">
            <a:extLst>
              <a:ext uri="{FF2B5EF4-FFF2-40B4-BE49-F238E27FC236}">
                <a16:creationId xmlns:a16="http://schemas.microsoft.com/office/drawing/2014/main" id="{48FEDE14-C1F2-4FD3-A268-A8E7093CE0C7}"/>
              </a:ext>
            </a:extLst>
          </p:cNvPr>
          <p:cNvSpPr>
            <a:spLocks noGrp="1"/>
          </p:cNvSpPr>
          <p:nvPr>
            <p:ph type="title" hasCustomPrompt="1"/>
          </p:nvPr>
        </p:nvSpPr>
        <p:spPr>
          <a:xfrm>
            <a:off x="6096000" y="2158410"/>
            <a:ext cx="3416783" cy="3051175"/>
          </a:xfrm>
          <a:custGeom>
            <a:avLst/>
            <a:gdLst>
              <a:gd name="connsiteX0" fmla="*/ 1050882 w 3416783"/>
              <a:gd name="connsiteY0" fmla="*/ 0 h 3051175"/>
              <a:gd name="connsiteX1" fmla="*/ 2367787 w 3416783"/>
              <a:gd name="connsiteY1" fmla="*/ 0 h 3051175"/>
              <a:gd name="connsiteX2" fmla="*/ 2692297 w 3416783"/>
              <a:gd name="connsiteY2" fmla="*/ 185034 h 3051175"/>
              <a:gd name="connsiteX3" fmla="*/ 3367729 w 3416783"/>
              <a:gd name="connsiteY3" fmla="*/ 1333001 h 3051175"/>
              <a:gd name="connsiteX4" fmla="*/ 3416783 w 3416783"/>
              <a:gd name="connsiteY4" fmla="*/ 1525588 h 3051175"/>
              <a:gd name="connsiteX5" fmla="*/ 3367729 w 3416783"/>
              <a:gd name="connsiteY5" fmla="*/ 1718174 h 3051175"/>
              <a:gd name="connsiteX6" fmla="*/ 2692297 w 3416783"/>
              <a:gd name="connsiteY6" fmla="*/ 2866141 h 3051175"/>
              <a:gd name="connsiteX7" fmla="*/ 2367787 w 3416783"/>
              <a:gd name="connsiteY7" fmla="*/ 3051175 h 3051175"/>
              <a:gd name="connsiteX8" fmla="*/ 1050882 w 3416783"/>
              <a:gd name="connsiteY8" fmla="*/ 3051175 h 3051175"/>
              <a:gd name="connsiteX9" fmla="*/ 726373 w 3416783"/>
              <a:gd name="connsiteY9" fmla="*/ 2866141 h 3051175"/>
              <a:gd name="connsiteX10" fmla="*/ 50940 w 3416783"/>
              <a:gd name="connsiteY10" fmla="*/ 1718174 h 3051175"/>
              <a:gd name="connsiteX11" fmla="*/ 50940 w 3416783"/>
              <a:gd name="connsiteY11" fmla="*/ 1333001 h 3051175"/>
              <a:gd name="connsiteX12" fmla="*/ 726373 w 3416783"/>
              <a:gd name="connsiteY12" fmla="*/ 185034 h 3051175"/>
              <a:gd name="connsiteX13" fmla="*/ 1050882 w 3416783"/>
              <a:gd name="connsiteY13" fmla="*/ 0 h 305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6783" h="3051175">
                <a:moveTo>
                  <a:pt x="1050882" y="0"/>
                </a:moveTo>
                <a:cubicBezTo>
                  <a:pt x="2367787" y="0"/>
                  <a:pt x="2367787" y="0"/>
                  <a:pt x="2367787" y="0"/>
                </a:cubicBezTo>
                <a:cubicBezTo>
                  <a:pt x="2499855" y="0"/>
                  <a:pt x="2624376" y="67972"/>
                  <a:pt x="2692297" y="185034"/>
                </a:cubicBezTo>
                <a:cubicBezTo>
                  <a:pt x="3367729" y="1333001"/>
                  <a:pt x="3367729" y="1333001"/>
                  <a:pt x="3367729" y="1333001"/>
                </a:cubicBezTo>
                <a:cubicBezTo>
                  <a:pt x="3401690" y="1393420"/>
                  <a:pt x="3416783" y="1457616"/>
                  <a:pt x="3416783" y="1525588"/>
                </a:cubicBezTo>
                <a:cubicBezTo>
                  <a:pt x="3416783" y="1589783"/>
                  <a:pt x="3401690" y="1657755"/>
                  <a:pt x="3367729" y="1718174"/>
                </a:cubicBezTo>
                <a:cubicBezTo>
                  <a:pt x="2692297" y="2866141"/>
                  <a:pt x="2692297" y="2866141"/>
                  <a:pt x="2692297" y="2866141"/>
                </a:cubicBezTo>
                <a:cubicBezTo>
                  <a:pt x="2624376" y="2979427"/>
                  <a:pt x="2499855" y="3051175"/>
                  <a:pt x="2367787" y="3051175"/>
                </a:cubicBezTo>
                <a:cubicBezTo>
                  <a:pt x="1050882" y="3051175"/>
                  <a:pt x="1050882" y="3051175"/>
                  <a:pt x="1050882" y="3051175"/>
                </a:cubicBezTo>
                <a:cubicBezTo>
                  <a:pt x="918815" y="3051175"/>
                  <a:pt x="794293" y="2979427"/>
                  <a:pt x="726373" y="2866141"/>
                </a:cubicBezTo>
                <a:cubicBezTo>
                  <a:pt x="50940" y="1718174"/>
                  <a:pt x="50940" y="1718174"/>
                  <a:pt x="50940" y="1718174"/>
                </a:cubicBezTo>
                <a:cubicBezTo>
                  <a:pt x="-16980" y="1597336"/>
                  <a:pt x="-16980" y="1450064"/>
                  <a:pt x="50940" y="1333001"/>
                </a:cubicBezTo>
                <a:cubicBezTo>
                  <a:pt x="726373" y="185034"/>
                  <a:pt x="726373" y="185034"/>
                  <a:pt x="726373" y="185034"/>
                </a:cubicBezTo>
                <a:cubicBezTo>
                  <a:pt x="794293" y="67972"/>
                  <a:pt x="918815" y="0"/>
                  <a:pt x="1050882" y="0"/>
                </a:cubicBezTo>
                <a:close/>
              </a:path>
            </a:pathLst>
          </a:custGeom>
          <a:solidFill>
            <a:schemeClr val="accent1">
              <a:alpha val="60000"/>
            </a:schemeClr>
          </a:solidFill>
        </p:spPr>
        <p:txBody>
          <a:bodyPr wrap="square" lIns="365760" tIns="45720" rIns="365760" anchor="ctr" anchorCtr="0">
            <a:noAutofit/>
          </a:bodyPr>
          <a:lstStyle>
            <a:lvl1pPr algn="ctr">
              <a:defRPr sz="3200">
                <a:solidFill>
                  <a:schemeClr val="bg1"/>
                </a:solidFill>
              </a:defRPr>
            </a:lvl1pPr>
          </a:lstStyle>
          <a:p>
            <a:r>
              <a:rPr lang="en-US" dirty="0"/>
              <a:t>Click to edit title</a:t>
            </a:r>
          </a:p>
        </p:txBody>
      </p:sp>
      <p:sp>
        <p:nvSpPr>
          <p:cNvPr id="35" name="Freeform 9">
            <a:extLst>
              <a:ext uri="{FF2B5EF4-FFF2-40B4-BE49-F238E27FC236}">
                <a16:creationId xmlns:a16="http://schemas.microsoft.com/office/drawing/2014/main" id="{107FEAA0-420B-429F-BB9D-16F01AA9C9CA}"/>
              </a:ext>
            </a:extLst>
          </p:cNvPr>
          <p:cNvSpPr>
            <a:spLocks/>
          </p:cNvSpPr>
          <p:nvPr userDrawn="1"/>
        </p:nvSpPr>
        <p:spPr bwMode="auto">
          <a:xfrm>
            <a:off x="8368836" y="1538892"/>
            <a:ext cx="1396053" cy="1240215"/>
          </a:xfrm>
          <a:custGeom>
            <a:avLst/>
            <a:gdLst>
              <a:gd name="T0" fmla="*/ 911 w 911"/>
              <a:gd name="T1" fmla="*/ 404 h 809"/>
              <a:gd name="T2" fmla="*/ 897 w 911"/>
              <a:gd name="T3" fmla="*/ 455 h 809"/>
              <a:gd name="T4" fmla="*/ 718 w 911"/>
              <a:gd name="T5" fmla="*/ 759 h 809"/>
              <a:gd name="T6" fmla="*/ 632 w 911"/>
              <a:gd name="T7" fmla="*/ 809 h 809"/>
              <a:gd name="T8" fmla="*/ 284 w 911"/>
              <a:gd name="T9" fmla="*/ 809 h 809"/>
              <a:gd name="T10" fmla="*/ 198 w 911"/>
              <a:gd name="T11" fmla="*/ 759 h 809"/>
              <a:gd name="T12" fmla="*/ 19 w 911"/>
              <a:gd name="T13" fmla="*/ 455 h 809"/>
              <a:gd name="T14" fmla="*/ 19 w 911"/>
              <a:gd name="T15" fmla="*/ 354 h 809"/>
              <a:gd name="T16" fmla="*/ 198 w 911"/>
              <a:gd name="T17" fmla="*/ 49 h 809"/>
              <a:gd name="T18" fmla="*/ 284 w 911"/>
              <a:gd name="T19" fmla="*/ 0 h 809"/>
              <a:gd name="T20" fmla="*/ 632 w 911"/>
              <a:gd name="T21" fmla="*/ 0 h 809"/>
              <a:gd name="T22" fmla="*/ 718 w 911"/>
              <a:gd name="T23" fmla="*/ 49 h 809"/>
              <a:gd name="T24" fmla="*/ 897 w 911"/>
              <a:gd name="T25" fmla="*/ 354 h 809"/>
              <a:gd name="T26" fmla="*/ 911 w 911"/>
              <a:gd name="T27" fmla="*/ 404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1" h="809">
                <a:moveTo>
                  <a:pt x="911" y="404"/>
                </a:moveTo>
                <a:cubicBezTo>
                  <a:pt x="911" y="422"/>
                  <a:pt x="906" y="439"/>
                  <a:pt x="897" y="455"/>
                </a:cubicBezTo>
                <a:cubicBezTo>
                  <a:pt x="718" y="759"/>
                  <a:pt x="718" y="759"/>
                  <a:pt x="718" y="759"/>
                </a:cubicBezTo>
                <a:cubicBezTo>
                  <a:pt x="700" y="790"/>
                  <a:pt x="667" y="809"/>
                  <a:pt x="632" y="809"/>
                </a:cubicBezTo>
                <a:cubicBezTo>
                  <a:pt x="284" y="809"/>
                  <a:pt x="284" y="809"/>
                  <a:pt x="284" y="809"/>
                </a:cubicBezTo>
                <a:cubicBezTo>
                  <a:pt x="248" y="809"/>
                  <a:pt x="216" y="790"/>
                  <a:pt x="198" y="759"/>
                </a:cubicBezTo>
                <a:cubicBezTo>
                  <a:pt x="19" y="455"/>
                  <a:pt x="19" y="455"/>
                  <a:pt x="19" y="455"/>
                </a:cubicBezTo>
                <a:cubicBezTo>
                  <a:pt x="0" y="424"/>
                  <a:pt x="0" y="385"/>
                  <a:pt x="19" y="354"/>
                </a:cubicBezTo>
                <a:cubicBezTo>
                  <a:pt x="198" y="49"/>
                  <a:pt x="198" y="49"/>
                  <a:pt x="198" y="49"/>
                </a:cubicBezTo>
                <a:cubicBezTo>
                  <a:pt x="216" y="19"/>
                  <a:pt x="248" y="0"/>
                  <a:pt x="284" y="0"/>
                </a:cubicBezTo>
                <a:cubicBezTo>
                  <a:pt x="632" y="0"/>
                  <a:pt x="632" y="0"/>
                  <a:pt x="632" y="0"/>
                </a:cubicBezTo>
                <a:cubicBezTo>
                  <a:pt x="667" y="0"/>
                  <a:pt x="700" y="19"/>
                  <a:pt x="718" y="49"/>
                </a:cubicBezTo>
                <a:cubicBezTo>
                  <a:pt x="897" y="354"/>
                  <a:pt x="897" y="354"/>
                  <a:pt x="897" y="354"/>
                </a:cubicBezTo>
                <a:cubicBezTo>
                  <a:pt x="906" y="369"/>
                  <a:pt x="911" y="387"/>
                  <a:pt x="911" y="404"/>
                </a:cubicBezTo>
                <a:close/>
              </a:path>
            </a:pathLst>
          </a:custGeom>
          <a:noFill/>
          <a:ln w="7938" cap="flat">
            <a:solidFill>
              <a:schemeClr val="accent1">
                <a:lumMod val="40000"/>
                <a:lumOff val="6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Date Placeholder 1">
            <a:extLst>
              <a:ext uri="{FF2B5EF4-FFF2-40B4-BE49-F238E27FC236}">
                <a16:creationId xmlns:a16="http://schemas.microsoft.com/office/drawing/2014/main" id="{0F604474-35D8-492F-858F-9D25DAFFF36C}"/>
              </a:ext>
            </a:extLst>
          </p:cNvPr>
          <p:cNvSpPr>
            <a:spLocks noGrp="1"/>
          </p:cNvSpPr>
          <p:nvPr>
            <p:ph type="dt" sz="half" idx="13"/>
          </p:nvPr>
        </p:nvSpPr>
        <p:spPr/>
        <p:txBody>
          <a:bodyPr/>
          <a:lstStyle/>
          <a:p>
            <a:fld id="{17EBA479-2625-4B17-B4F1-6C83497AB710}" type="datetimeyyyy">
              <a:rPr lang="en-US" smtClean="0"/>
              <a:t>2023</a:t>
            </a:fld>
            <a:endParaRPr lang="en-US" dirty="0"/>
          </a:p>
        </p:txBody>
      </p:sp>
    </p:spTree>
    <p:extLst>
      <p:ext uri="{BB962C8B-B14F-4D97-AF65-F5344CB8AC3E}">
        <p14:creationId xmlns:p14="http://schemas.microsoft.com/office/powerpoint/2010/main" val="3980387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8" name="Picture 7" descr="A picture containing text, monitor, television, electronics&#10;&#10;Description automatically generated">
            <a:extLst>
              <a:ext uri="{FF2B5EF4-FFF2-40B4-BE49-F238E27FC236}">
                <a16:creationId xmlns:a16="http://schemas.microsoft.com/office/drawing/2014/main" id="{E7A65C90-1E5E-4273-AE01-C097B86787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8754" y="332013"/>
            <a:ext cx="11583778" cy="5983062"/>
          </a:xfrm>
          <a:prstGeom prst="rect">
            <a:avLst/>
          </a:prstGeom>
        </p:spPr>
      </p:pic>
      <p:sp>
        <p:nvSpPr>
          <p:cNvPr id="6" name="Footer Placeholder 5">
            <a:extLst>
              <a:ext uri="{FF2B5EF4-FFF2-40B4-BE49-F238E27FC236}">
                <a16:creationId xmlns:a16="http://schemas.microsoft.com/office/drawing/2014/main" id="{AEDD6F63-A429-41A2-9B6C-D79F1C345FFC}"/>
              </a:ext>
            </a:extLst>
          </p:cNvPr>
          <p:cNvSpPr>
            <a:spLocks noGrp="1"/>
          </p:cNvSpPr>
          <p:nvPr>
            <p:ph type="ftr" sz="quarter" idx="10"/>
          </p:nvPr>
        </p:nvSpPr>
        <p:spPr/>
        <p:txBody>
          <a:bodyPr/>
          <a:lstStyle/>
          <a:p>
            <a:r>
              <a:rPr lang="en-US" dirty="0"/>
              <a:t>American Society of Brewing Chemists</a:t>
            </a:r>
          </a:p>
        </p:txBody>
      </p:sp>
      <p:sp>
        <p:nvSpPr>
          <p:cNvPr id="7" name="Slide Number Placeholder 6">
            <a:extLst>
              <a:ext uri="{FF2B5EF4-FFF2-40B4-BE49-F238E27FC236}">
                <a16:creationId xmlns:a16="http://schemas.microsoft.com/office/drawing/2014/main" id="{6D1B6FED-3404-414F-8674-6354DAED05A3}"/>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
        <p:nvSpPr>
          <p:cNvPr id="34" name="Title 33">
            <a:extLst>
              <a:ext uri="{FF2B5EF4-FFF2-40B4-BE49-F238E27FC236}">
                <a16:creationId xmlns:a16="http://schemas.microsoft.com/office/drawing/2014/main" id="{48FEDE14-C1F2-4FD3-A268-A8E7093CE0C7}"/>
              </a:ext>
            </a:extLst>
          </p:cNvPr>
          <p:cNvSpPr>
            <a:spLocks noGrp="1"/>
          </p:cNvSpPr>
          <p:nvPr>
            <p:ph type="title" hasCustomPrompt="1"/>
          </p:nvPr>
        </p:nvSpPr>
        <p:spPr>
          <a:xfrm>
            <a:off x="9650187" y="1225233"/>
            <a:ext cx="2467834" cy="2203767"/>
          </a:xfrm>
          <a:custGeom>
            <a:avLst/>
            <a:gdLst>
              <a:gd name="connsiteX0" fmla="*/ 1050882 w 3416783"/>
              <a:gd name="connsiteY0" fmla="*/ 0 h 3051175"/>
              <a:gd name="connsiteX1" fmla="*/ 2367787 w 3416783"/>
              <a:gd name="connsiteY1" fmla="*/ 0 h 3051175"/>
              <a:gd name="connsiteX2" fmla="*/ 2692297 w 3416783"/>
              <a:gd name="connsiteY2" fmla="*/ 185034 h 3051175"/>
              <a:gd name="connsiteX3" fmla="*/ 3367729 w 3416783"/>
              <a:gd name="connsiteY3" fmla="*/ 1333001 h 3051175"/>
              <a:gd name="connsiteX4" fmla="*/ 3416783 w 3416783"/>
              <a:gd name="connsiteY4" fmla="*/ 1525588 h 3051175"/>
              <a:gd name="connsiteX5" fmla="*/ 3367729 w 3416783"/>
              <a:gd name="connsiteY5" fmla="*/ 1718174 h 3051175"/>
              <a:gd name="connsiteX6" fmla="*/ 2692297 w 3416783"/>
              <a:gd name="connsiteY6" fmla="*/ 2866141 h 3051175"/>
              <a:gd name="connsiteX7" fmla="*/ 2367787 w 3416783"/>
              <a:gd name="connsiteY7" fmla="*/ 3051175 h 3051175"/>
              <a:gd name="connsiteX8" fmla="*/ 1050882 w 3416783"/>
              <a:gd name="connsiteY8" fmla="*/ 3051175 h 3051175"/>
              <a:gd name="connsiteX9" fmla="*/ 726373 w 3416783"/>
              <a:gd name="connsiteY9" fmla="*/ 2866141 h 3051175"/>
              <a:gd name="connsiteX10" fmla="*/ 50940 w 3416783"/>
              <a:gd name="connsiteY10" fmla="*/ 1718174 h 3051175"/>
              <a:gd name="connsiteX11" fmla="*/ 50940 w 3416783"/>
              <a:gd name="connsiteY11" fmla="*/ 1333001 h 3051175"/>
              <a:gd name="connsiteX12" fmla="*/ 726373 w 3416783"/>
              <a:gd name="connsiteY12" fmla="*/ 185034 h 3051175"/>
              <a:gd name="connsiteX13" fmla="*/ 1050882 w 3416783"/>
              <a:gd name="connsiteY13" fmla="*/ 0 h 305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6783" h="3051175">
                <a:moveTo>
                  <a:pt x="1050882" y="0"/>
                </a:moveTo>
                <a:cubicBezTo>
                  <a:pt x="2367787" y="0"/>
                  <a:pt x="2367787" y="0"/>
                  <a:pt x="2367787" y="0"/>
                </a:cubicBezTo>
                <a:cubicBezTo>
                  <a:pt x="2499855" y="0"/>
                  <a:pt x="2624376" y="67972"/>
                  <a:pt x="2692297" y="185034"/>
                </a:cubicBezTo>
                <a:cubicBezTo>
                  <a:pt x="3367729" y="1333001"/>
                  <a:pt x="3367729" y="1333001"/>
                  <a:pt x="3367729" y="1333001"/>
                </a:cubicBezTo>
                <a:cubicBezTo>
                  <a:pt x="3401690" y="1393420"/>
                  <a:pt x="3416783" y="1457616"/>
                  <a:pt x="3416783" y="1525588"/>
                </a:cubicBezTo>
                <a:cubicBezTo>
                  <a:pt x="3416783" y="1589783"/>
                  <a:pt x="3401690" y="1657755"/>
                  <a:pt x="3367729" y="1718174"/>
                </a:cubicBezTo>
                <a:cubicBezTo>
                  <a:pt x="2692297" y="2866141"/>
                  <a:pt x="2692297" y="2866141"/>
                  <a:pt x="2692297" y="2866141"/>
                </a:cubicBezTo>
                <a:cubicBezTo>
                  <a:pt x="2624376" y="2979427"/>
                  <a:pt x="2499855" y="3051175"/>
                  <a:pt x="2367787" y="3051175"/>
                </a:cubicBezTo>
                <a:cubicBezTo>
                  <a:pt x="1050882" y="3051175"/>
                  <a:pt x="1050882" y="3051175"/>
                  <a:pt x="1050882" y="3051175"/>
                </a:cubicBezTo>
                <a:cubicBezTo>
                  <a:pt x="918815" y="3051175"/>
                  <a:pt x="794293" y="2979427"/>
                  <a:pt x="726373" y="2866141"/>
                </a:cubicBezTo>
                <a:cubicBezTo>
                  <a:pt x="50940" y="1718174"/>
                  <a:pt x="50940" y="1718174"/>
                  <a:pt x="50940" y="1718174"/>
                </a:cubicBezTo>
                <a:cubicBezTo>
                  <a:pt x="-16980" y="1597336"/>
                  <a:pt x="-16980" y="1450064"/>
                  <a:pt x="50940" y="1333001"/>
                </a:cubicBezTo>
                <a:cubicBezTo>
                  <a:pt x="726373" y="185034"/>
                  <a:pt x="726373" y="185034"/>
                  <a:pt x="726373" y="185034"/>
                </a:cubicBezTo>
                <a:cubicBezTo>
                  <a:pt x="794293" y="67972"/>
                  <a:pt x="918815" y="0"/>
                  <a:pt x="1050882" y="0"/>
                </a:cubicBezTo>
                <a:close/>
              </a:path>
            </a:pathLst>
          </a:custGeom>
          <a:solidFill>
            <a:schemeClr val="accent1">
              <a:lumMod val="60000"/>
              <a:lumOff val="40000"/>
              <a:alpha val="86000"/>
            </a:schemeClr>
          </a:solidFill>
        </p:spPr>
        <p:txBody>
          <a:bodyPr wrap="square" lIns="274320" tIns="45720" rIns="274320" anchor="ctr" anchorCtr="0">
            <a:normAutofit/>
          </a:bodyPr>
          <a:lstStyle>
            <a:lvl1pPr algn="ctr">
              <a:defRPr sz="2800">
                <a:solidFill>
                  <a:schemeClr val="bg1"/>
                </a:solidFill>
              </a:defRPr>
            </a:lvl1pPr>
          </a:lstStyle>
          <a:p>
            <a:r>
              <a:rPr lang="en-US" dirty="0"/>
              <a:t>Click to edit title</a:t>
            </a:r>
          </a:p>
        </p:txBody>
      </p:sp>
      <p:sp>
        <p:nvSpPr>
          <p:cNvPr id="2" name="Date Placeholder 1">
            <a:extLst>
              <a:ext uri="{FF2B5EF4-FFF2-40B4-BE49-F238E27FC236}">
                <a16:creationId xmlns:a16="http://schemas.microsoft.com/office/drawing/2014/main" id="{0F604474-35D8-492F-858F-9D25DAFFF36C}"/>
              </a:ext>
            </a:extLst>
          </p:cNvPr>
          <p:cNvSpPr>
            <a:spLocks noGrp="1"/>
          </p:cNvSpPr>
          <p:nvPr>
            <p:ph type="dt" sz="half" idx="13"/>
          </p:nvPr>
        </p:nvSpPr>
        <p:spPr/>
        <p:txBody>
          <a:bodyPr/>
          <a:lstStyle/>
          <a:p>
            <a:fld id="{17EBA479-2625-4B17-B4F1-6C83497AB710}" type="datetimeyyyy">
              <a:rPr lang="en-US" smtClean="0"/>
              <a:t>2023</a:t>
            </a:fld>
            <a:endParaRPr lang="en-US" dirty="0"/>
          </a:p>
        </p:txBody>
      </p:sp>
      <p:sp>
        <p:nvSpPr>
          <p:cNvPr id="4" name="Media Placeholder 3">
            <a:extLst>
              <a:ext uri="{FF2B5EF4-FFF2-40B4-BE49-F238E27FC236}">
                <a16:creationId xmlns:a16="http://schemas.microsoft.com/office/drawing/2014/main" id="{4B30611D-A477-4A10-B7AD-3A947C13F17E}"/>
              </a:ext>
            </a:extLst>
          </p:cNvPr>
          <p:cNvSpPr>
            <a:spLocks noGrp="1"/>
          </p:cNvSpPr>
          <p:nvPr>
            <p:ph type="media" sz="quarter" idx="14"/>
          </p:nvPr>
        </p:nvSpPr>
        <p:spPr>
          <a:xfrm>
            <a:off x="1057275" y="771524"/>
            <a:ext cx="8505825" cy="4752975"/>
          </a:xfrm>
          <a:solidFill>
            <a:schemeClr val="bg1">
              <a:lumMod val="95000"/>
            </a:schemeClr>
          </a:solidFill>
        </p:spPr>
        <p:txBody>
          <a:bodyPr anchor="ctr" anchorCtr="0"/>
          <a:lstStyle>
            <a:lvl1pPr algn="ctr">
              <a:defRPr/>
            </a:lvl1pPr>
          </a:lstStyle>
          <a:p>
            <a:endParaRPr lang="en-US" dirty="0"/>
          </a:p>
        </p:txBody>
      </p:sp>
    </p:spTree>
    <p:extLst>
      <p:ext uri="{BB962C8B-B14F-4D97-AF65-F5344CB8AC3E}">
        <p14:creationId xmlns:p14="http://schemas.microsoft.com/office/powerpoint/2010/main" val="3523790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3B0E00E1-0915-4E5D-8BFF-0FFD63BD9671}"/>
              </a:ext>
            </a:extLst>
          </p:cNvPr>
          <p:cNvSpPr/>
          <p:nvPr userDrawn="1"/>
        </p:nvSpPr>
        <p:spPr>
          <a:xfrm>
            <a:off x="0" y="6596373"/>
            <a:ext cx="11017580" cy="261627"/>
          </a:xfrm>
          <a:custGeom>
            <a:avLst/>
            <a:gdLst>
              <a:gd name="connsiteX0" fmla="*/ 0 w 11017580"/>
              <a:gd name="connsiteY0" fmla="*/ 0 h 261627"/>
              <a:gd name="connsiteX1" fmla="*/ 10782736 w 11017580"/>
              <a:gd name="connsiteY1" fmla="*/ 0 h 261627"/>
              <a:gd name="connsiteX2" fmla="*/ 10782736 w 11017580"/>
              <a:gd name="connsiteY2" fmla="*/ 2 h 261627"/>
              <a:gd name="connsiteX3" fmla="*/ 10784288 w 11017580"/>
              <a:gd name="connsiteY3" fmla="*/ 2 h 261627"/>
              <a:gd name="connsiteX4" fmla="*/ 10904400 w 11017580"/>
              <a:gd name="connsiteY4" fmla="*/ 68526 h 261627"/>
              <a:gd name="connsiteX5" fmla="*/ 10986919 w 11017580"/>
              <a:gd name="connsiteY5" fmla="*/ 209316 h 261627"/>
              <a:gd name="connsiteX6" fmla="*/ 11017580 w 11017580"/>
              <a:gd name="connsiteY6" fmla="*/ 261627 h 261627"/>
              <a:gd name="connsiteX7" fmla="*/ 0 w 11017580"/>
              <a:gd name="connsiteY7" fmla="*/ 261627 h 26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17580" h="261627">
                <a:moveTo>
                  <a:pt x="0" y="0"/>
                </a:moveTo>
                <a:lnTo>
                  <a:pt x="10782736" y="0"/>
                </a:lnTo>
                <a:lnTo>
                  <a:pt x="10782736" y="2"/>
                </a:lnTo>
                <a:lnTo>
                  <a:pt x="10784288" y="2"/>
                </a:lnTo>
                <a:cubicBezTo>
                  <a:pt x="10834568" y="2"/>
                  <a:pt x="10879260" y="26573"/>
                  <a:pt x="10904400" y="68526"/>
                </a:cubicBezTo>
                <a:cubicBezTo>
                  <a:pt x="10935650" y="121844"/>
                  <a:pt x="10962994" y="168496"/>
                  <a:pt x="10986919" y="209316"/>
                </a:cubicBezTo>
                <a:lnTo>
                  <a:pt x="11017580" y="261627"/>
                </a:lnTo>
                <a:lnTo>
                  <a:pt x="0" y="261627"/>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Placeholder 1">
            <a:extLst>
              <a:ext uri="{FF2B5EF4-FFF2-40B4-BE49-F238E27FC236}">
                <a16:creationId xmlns:a16="http://schemas.microsoft.com/office/drawing/2014/main" id="{6EF35C44-2FCD-482F-BF58-84E620F42DBC}"/>
              </a:ext>
            </a:extLst>
          </p:cNvPr>
          <p:cNvSpPr>
            <a:spLocks noGrp="1"/>
          </p:cNvSpPr>
          <p:nvPr userDrawn="1">
            <p:ph type="title"/>
          </p:nvPr>
        </p:nvSpPr>
        <p:spPr>
          <a:xfrm>
            <a:off x="495300" y="457200"/>
            <a:ext cx="11201400" cy="63817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3153F949-C410-40AC-84EC-BFA8270ABD02}"/>
              </a:ext>
            </a:extLst>
          </p:cNvPr>
          <p:cNvSpPr>
            <a:spLocks noGrp="1"/>
          </p:cNvSpPr>
          <p:nvPr userDrawn="1">
            <p:ph type="body" idx="1"/>
          </p:nvPr>
        </p:nvSpPr>
        <p:spPr>
          <a:xfrm>
            <a:off x="495300" y="1485900"/>
            <a:ext cx="11201400" cy="47625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F00E7C2-353D-4AC2-B721-5ACE07A009D9}"/>
              </a:ext>
            </a:extLst>
          </p:cNvPr>
          <p:cNvSpPr>
            <a:spLocks noGrp="1"/>
          </p:cNvSpPr>
          <p:nvPr userDrawn="1">
            <p:ph type="ftr" sz="quarter" idx="3"/>
          </p:nvPr>
        </p:nvSpPr>
        <p:spPr>
          <a:xfrm>
            <a:off x="907640" y="6619875"/>
            <a:ext cx="3702459" cy="215900"/>
          </a:xfrm>
          <a:prstGeom prst="rect">
            <a:avLst/>
          </a:prstGeom>
        </p:spPr>
        <p:txBody>
          <a:bodyPr vert="horz" lIns="45720" tIns="45720" rIns="91440" bIns="45720" rtlCol="0" anchor="ctr"/>
          <a:lstStyle>
            <a:lvl1pPr algn="l">
              <a:defRPr sz="1000">
                <a:solidFill>
                  <a:schemeClr val="bg1"/>
                </a:solidFill>
              </a:defRPr>
            </a:lvl1pPr>
          </a:lstStyle>
          <a:p>
            <a:r>
              <a:rPr lang="en-US" dirty="0"/>
              <a:t>American Society of Brewing Chemists</a:t>
            </a:r>
          </a:p>
        </p:txBody>
      </p:sp>
      <p:sp>
        <p:nvSpPr>
          <p:cNvPr id="6" name="Slide Number Placeholder 5">
            <a:extLst>
              <a:ext uri="{FF2B5EF4-FFF2-40B4-BE49-F238E27FC236}">
                <a16:creationId xmlns:a16="http://schemas.microsoft.com/office/drawing/2014/main" id="{0FDF545B-CC3B-4DF2-A429-01E361D64481}"/>
              </a:ext>
            </a:extLst>
          </p:cNvPr>
          <p:cNvSpPr>
            <a:spLocks noGrp="1"/>
          </p:cNvSpPr>
          <p:nvPr>
            <p:ph type="sldNum" sz="quarter" idx="4"/>
          </p:nvPr>
        </p:nvSpPr>
        <p:spPr>
          <a:xfrm>
            <a:off x="11134182" y="6505575"/>
            <a:ext cx="751662" cy="215900"/>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fld id="{0E9987EA-89AE-4521-A4A1-59C7EEEFA47E}" type="slidenum">
              <a:rPr lang="en-US" smtClean="0"/>
              <a:pPr/>
              <a:t>‹#›</a:t>
            </a:fld>
            <a:endParaRPr lang="en-US" dirty="0"/>
          </a:p>
        </p:txBody>
      </p:sp>
      <p:grpSp>
        <p:nvGrpSpPr>
          <p:cNvPr id="18" name="Group 17">
            <a:extLst>
              <a:ext uri="{FF2B5EF4-FFF2-40B4-BE49-F238E27FC236}">
                <a16:creationId xmlns:a16="http://schemas.microsoft.com/office/drawing/2014/main" id="{09A361E6-6C99-4131-9E9A-F8E5DF9EE6C3}"/>
              </a:ext>
            </a:extLst>
          </p:cNvPr>
          <p:cNvGrpSpPr/>
          <p:nvPr userDrawn="1"/>
        </p:nvGrpSpPr>
        <p:grpSpPr>
          <a:xfrm>
            <a:off x="11124871" y="5875630"/>
            <a:ext cx="1067129" cy="983335"/>
            <a:chOff x="11124871" y="5875630"/>
            <a:chExt cx="1067129" cy="983335"/>
          </a:xfrm>
        </p:grpSpPr>
        <p:sp>
          <p:nvSpPr>
            <p:cNvPr id="11" name="Freeform: Shape 10">
              <a:extLst>
                <a:ext uri="{FF2B5EF4-FFF2-40B4-BE49-F238E27FC236}">
                  <a16:creationId xmlns:a16="http://schemas.microsoft.com/office/drawing/2014/main" id="{43AE8B39-7E70-4045-8EB7-39814CE0823E}"/>
                </a:ext>
              </a:extLst>
            </p:cNvPr>
            <p:cNvSpPr>
              <a:spLocks/>
            </p:cNvSpPr>
            <p:nvPr userDrawn="1"/>
          </p:nvSpPr>
          <p:spPr bwMode="auto">
            <a:xfrm rot="5400000">
              <a:off x="11216451" y="6176492"/>
              <a:ext cx="590893" cy="774054"/>
            </a:xfrm>
            <a:custGeom>
              <a:avLst/>
              <a:gdLst>
                <a:gd name="connsiteX0" fmla="*/ 0 w 590893"/>
                <a:gd name="connsiteY0" fmla="*/ 535555 h 774054"/>
                <a:gd name="connsiteX1" fmla="*/ 0 w 590893"/>
                <a:gd name="connsiteY1" fmla="*/ 238072 h 774054"/>
                <a:gd name="connsiteX2" fmla="*/ 41899 w 590893"/>
                <a:gd name="connsiteY2" fmla="*/ 164557 h 774054"/>
                <a:gd name="connsiteX3" fmla="*/ 301844 w 590893"/>
                <a:gd name="connsiteY3" fmla="*/ 11541 h 774054"/>
                <a:gd name="connsiteX4" fmla="*/ 389062 w 590893"/>
                <a:gd name="connsiteY4" fmla="*/ 11541 h 774054"/>
                <a:gd name="connsiteX5" fmla="*/ 585544 w 590893"/>
                <a:gd name="connsiteY5" fmla="*/ 127200 h 774054"/>
                <a:gd name="connsiteX6" fmla="*/ 590893 w 590893"/>
                <a:gd name="connsiteY6" fmla="*/ 130348 h 774054"/>
                <a:gd name="connsiteX7" fmla="*/ 590893 w 590893"/>
                <a:gd name="connsiteY7" fmla="*/ 644134 h 774054"/>
                <a:gd name="connsiteX8" fmla="*/ 563205 w 590893"/>
                <a:gd name="connsiteY8" fmla="*/ 660433 h 774054"/>
                <a:gd name="connsiteX9" fmla="*/ 389062 w 590893"/>
                <a:gd name="connsiteY9" fmla="*/ 762941 h 774054"/>
                <a:gd name="connsiteX10" fmla="*/ 345453 w 590893"/>
                <a:gd name="connsiteY10" fmla="*/ 774054 h 774054"/>
                <a:gd name="connsiteX11" fmla="*/ 301844 w 590893"/>
                <a:gd name="connsiteY11" fmla="*/ 762941 h 774054"/>
                <a:gd name="connsiteX12" fmla="*/ 41899 w 590893"/>
                <a:gd name="connsiteY12" fmla="*/ 609926 h 774054"/>
                <a:gd name="connsiteX13" fmla="*/ 0 w 590893"/>
                <a:gd name="connsiteY13" fmla="*/ 535555 h 774054"/>
                <a:gd name="connsiteX0" fmla="*/ 0 w 591833"/>
                <a:gd name="connsiteY0" fmla="*/ 535555 h 774054"/>
                <a:gd name="connsiteX1" fmla="*/ 0 w 591833"/>
                <a:gd name="connsiteY1" fmla="*/ 238072 h 774054"/>
                <a:gd name="connsiteX2" fmla="*/ 41899 w 591833"/>
                <a:gd name="connsiteY2" fmla="*/ 164557 h 774054"/>
                <a:gd name="connsiteX3" fmla="*/ 301844 w 591833"/>
                <a:gd name="connsiteY3" fmla="*/ 11541 h 774054"/>
                <a:gd name="connsiteX4" fmla="*/ 389062 w 591833"/>
                <a:gd name="connsiteY4" fmla="*/ 11541 h 774054"/>
                <a:gd name="connsiteX5" fmla="*/ 585544 w 591833"/>
                <a:gd name="connsiteY5" fmla="*/ 127200 h 774054"/>
                <a:gd name="connsiteX6" fmla="*/ 590893 w 591833"/>
                <a:gd name="connsiteY6" fmla="*/ 130348 h 774054"/>
                <a:gd name="connsiteX7" fmla="*/ 591833 w 591833"/>
                <a:gd name="connsiteY7" fmla="*/ 594655 h 774054"/>
                <a:gd name="connsiteX8" fmla="*/ 590893 w 591833"/>
                <a:gd name="connsiteY8" fmla="*/ 644134 h 774054"/>
                <a:gd name="connsiteX9" fmla="*/ 563205 w 591833"/>
                <a:gd name="connsiteY9" fmla="*/ 660433 h 774054"/>
                <a:gd name="connsiteX10" fmla="*/ 389062 w 591833"/>
                <a:gd name="connsiteY10" fmla="*/ 762941 h 774054"/>
                <a:gd name="connsiteX11" fmla="*/ 345453 w 591833"/>
                <a:gd name="connsiteY11" fmla="*/ 774054 h 774054"/>
                <a:gd name="connsiteX12" fmla="*/ 301844 w 591833"/>
                <a:gd name="connsiteY12" fmla="*/ 762941 h 774054"/>
                <a:gd name="connsiteX13" fmla="*/ 41899 w 591833"/>
                <a:gd name="connsiteY13" fmla="*/ 609926 h 774054"/>
                <a:gd name="connsiteX14" fmla="*/ 0 w 591833"/>
                <a:gd name="connsiteY14" fmla="*/ 535555 h 774054"/>
                <a:gd name="connsiteX0" fmla="*/ 0 w 591950"/>
                <a:gd name="connsiteY0" fmla="*/ 535555 h 774054"/>
                <a:gd name="connsiteX1" fmla="*/ 0 w 591950"/>
                <a:gd name="connsiteY1" fmla="*/ 238072 h 774054"/>
                <a:gd name="connsiteX2" fmla="*/ 41899 w 591950"/>
                <a:gd name="connsiteY2" fmla="*/ 164557 h 774054"/>
                <a:gd name="connsiteX3" fmla="*/ 301844 w 591950"/>
                <a:gd name="connsiteY3" fmla="*/ 11541 h 774054"/>
                <a:gd name="connsiteX4" fmla="*/ 389062 w 591950"/>
                <a:gd name="connsiteY4" fmla="*/ 11541 h 774054"/>
                <a:gd name="connsiteX5" fmla="*/ 585544 w 591950"/>
                <a:gd name="connsiteY5" fmla="*/ 127200 h 774054"/>
                <a:gd name="connsiteX6" fmla="*/ 590893 w 591950"/>
                <a:gd name="connsiteY6" fmla="*/ 130348 h 774054"/>
                <a:gd name="connsiteX7" fmla="*/ 591833 w 591950"/>
                <a:gd name="connsiteY7" fmla="*/ 188890 h 774054"/>
                <a:gd name="connsiteX8" fmla="*/ 591833 w 591950"/>
                <a:gd name="connsiteY8" fmla="*/ 594655 h 774054"/>
                <a:gd name="connsiteX9" fmla="*/ 590893 w 591950"/>
                <a:gd name="connsiteY9" fmla="*/ 644134 h 774054"/>
                <a:gd name="connsiteX10" fmla="*/ 563205 w 591950"/>
                <a:gd name="connsiteY10" fmla="*/ 660433 h 774054"/>
                <a:gd name="connsiteX11" fmla="*/ 389062 w 591950"/>
                <a:gd name="connsiteY11" fmla="*/ 762941 h 774054"/>
                <a:gd name="connsiteX12" fmla="*/ 345453 w 591950"/>
                <a:gd name="connsiteY12" fmla="*/ 774054 h 774054"/>
                <a:gd name="connsiteX13" fmla="*/ 301844 w 591950"/>
                <a:gd name="connsiteY13" fmla="*/ 762941 h 774054"/>
                <a:gd name="connsiteX14" fmla="*/ 41899 w 591950"/>
                <a:gd name="connsiteY14" fmla="*/ 609926 h 774054"/>
                <a:gd name="connsiteX15" fmla="*/ 0 w 591950"/>
                <a:gd name="connsiteY15" fmla="*/ 535555 h 774054"/>
                <a:gd name="connsiteX0" fmla="*/ 591833 w 683273"/>
                <a:gd name="connsiteY0" fmla="*/ 188890 h 774054"/>
                <a:gd name="connsiteX1" fmla="*/ 591833 w 683273"/>
                <a:gd name="connsiteY1" fmla="*/ 594655 h 774054"/>
                <a:gd name="connsiteX2" fmla="*/ 590893 w 683273"/>
                <a:gd name="connsiteY2" fmla="*/ 644134 h 774054"/>
                <a:gd name="connsiteX3" fmla="*/ 563205 w 683273"/>
                <a:gd name="connsiteY3" fmla="*/ 660433 h 774054"/>
                <a:gd name="connsiteX4" fmla="*/ 389062 w 683273"/>
                <a:gd name="connsiteY4" fmla="*/ 762941 h 774054"/>
                <a:gd name="connsiteX5" fmla="*/ 345453 w 683273"/>
                <a:gd name="connsiteY5" fmla="*/ 774054 h 774054"/>
                <a:gd name="connsiteX6" fmla="*/ 301844 w 683273"/>
                <a:gd name="connsiteY6" fmla="*/ 762941 h 774054"/>
                <a:gd name="connsiteX7" fmla="*/ 41899 w 683273"/>
                <a:gd name="connsiteY7" fmla="*/ 609926 h 774054"/>
                <a:gd name="connsiteX8" fmla="*/ 0 w 683273"/>
                <a:gd name="connsiteY8" fmla="*/ 535555 h 774054"/>
                <a:gd name="connsiteX9" fmla="*/ 0 w 683273"/>
                <a:gd name="connsiteY9" fmla="*/ 238072 h 774054"/>
                <a:gd name="connsiteX10" fmla="*/ 41899 w 683273"/>
                <a:gd name="connsiteY10" fmla="*/ 164557 h 774054"/>
                <a:gd name="connsiteX11" fmla="*/ 301844 w 683273"/>
                <a:gd name="connsiteY11" fmla="*/ 11541 h 774054"/>
                <a:gd name="connsiteX12" fmla="*/ 389062 w 683273"/>
                <a:gd name="connsiteY12" fmla="*/ 11541 h 774054"/>
                <a:gd name="connsiteX13" fmla="*/ 585544 w 683273"/>
                <a:gd name="connsiteY13" fmla="*/ 127200 h 774054"/>
                <a:gd name="connsiteX14" fmla="*/ 590893 w 683273"/>
                <a:gd name="connsiteY14" fmla="*/ 130348 h 774054"/>
                <a:gd name="connsiteX15" fmla="*/ 683273 w 683273"/>
                <a:gd name="connsiteY15" fmla="*/ 280330 h 774054"/>
                <a:gd name="connsiteX0" fmla="*/ 591833 w 591950"/>
                <a:gd name="connsiteY0" fmla="*/ 188890 h 774054"/>
                <a:gd name="connsiteX1" fmla="*/ 591833 w 591950"/>
                <a:gd name="connsiteY1" fmla="*/ 594655 h 774054"/>
                <a:gd name="connsiteX2" fmla="*/ 590893 w 591950"/>
                <a:gd name="connsiteY2" fmla="*/ 644134 h 774054"/>
                <a:gd name="connsiteX3" fmla="*/ 563205 w 591950"/>
                <a:gd name="connsiteY3" fmla="*/ 660433 h 774054"/>
                <a:gd name="connsiteX4" fmla="*/ 389062 w 591950"/>
                <a:gd name="connsiteY4" fmla="*/ 762941 h 774054"/>
                <a:gd name="connsiteX5" fmla="*/ 345453 w 591950"/>
                <a:gd name="connsiteY5" fmla="*/ 774054 h 774054"/>
                <a:gd name="connsiteX6" fmla="*/ 301844 w 591950"/>
                <a:gd name="connsiteY6" fmla="*/ 762941 h 774054"/>
                <a:gd name="connsiteX7" fmla="*/ 41899 w 591950"/>
                <a:gd name="connsiteY7" fmla="*/ 609926 h 774054"/>
                <a:gd name="connsiteX8" fmla="*/ 0 w 591950"/>
                <a:gd name="connsiteY8" fmla="*/ 535555 h 774054"/>
                <a:gd name="connsiteX9" fmla="*/ 0 w 591950"/>
                <a:gd name="connsiteY9" fmla="*/ 238072 h 774054"/>
                <a:gd name="connsiteX10" fmla="*/ 41899 w 591950"/>
                <a:gd name="connsiteY10" fmla="*/ 164557 h 774054"/>
                <a:gd name="connsiteX11" fmla="*/ 301844 w 591950"/>
                <a:gd name="connsiteY11" fmla="*/ 11541 h 774054"/>
                <a:gd name="connsiteX12" fmla="*/ 389062 w 591950"/>
                <a:gd name="connsiteY12" fmla="*/ 11541 h 774054"/>
                <a:gd name="connsiteX13" fmla="*/ 585544 w 591950"/>
                <a:gd name="connsiteY13" fmla="*/ 127200 h 774054"/>
                <a:gd name="connsiteX14" fmla="*/ 590893 w 591950"/>
                <a:gd name="connsiteY14" fmla="*/ 130348 h 774054"/>
                <a:gd name="connsiteX0" fmla="*/ 591833 w 591833"/>
                <a:gd name="connsiteY0" fmla="*/ 594655 h 774054"/>
                <a:gd name="connsiteX1" fmla="*/ 590893 w 591833"/>
                <a:gd name="connsiteY1" fmla="*/ 644134 h 774054"/>
                <a:gd name="connsiteX2" fmla="*/ 563205 w 591833"/>
                <a:gd name="connsiteY2" fmla="*/ 660433 h 774054"/>
                <a:gd name="connsiteX3" fmla="*/ 389062 w 591833"/>
                <a:gd name="connsiteY3" fmla="*/ 762941 h 774054"/>
                <a:gd name="connsiteX4" fmla="*/ 345453 w 591833"/>
                <a:gd name="connsiteY4" fmla="*/ 774054 h 774054"/>
                <a:gd name="connsiteX5" fmla="*/ 301844 w 591833"/>
                <a:gd name="connsiteY5" fmla="*/ 762941 h 774054"/>
                <a:gd name="connsiteX6" fmla="*/ 41899 w 591833"/>
                <a:gd name="connsiteY6" fmla="*/ 609926 h 774054"/>
                <a:gd name="connsiteX7" fmla="*/ 0 w 591833"/>
                <a:gd name="connsiteY7" fmla="*/ 535555 h 774054"/>
                <a:gd name="connsiteX8" fmla="*/ 0 w 591833"/>
                <a:gd name="connsiteY8" fmla="*/ 238072 h 774054"/>
                <a:gd name="connsiteX9" fmla="*/ 41899 w 591833"/>
                <a:gd name="connsiteY9" fmla="*/ 164557 h 774054"/>
                <a:gd name="connsiteX10" fmla="*/ 301844 w 591833"/>
                <a:gd name="connsiteY10" fmla="*/ 11541 h 774054"/>
                <a:gd name="connsiteX11" fmla="*/ 389062 w 591833"/>
                <a:gd name="connsiteY11" fmla="*/ 11541 h 774054"/>
                <a:gd name="connsiteX12" fmla="*/ 585544 w 591833"/>
                <a:gd name="connsiteY12" fmla="*/ 127200 h 774054"/>
                <a:gd name="connsiteX13" fmla="*/ 590893 w 591833"/>
                <a:gd name="connsiteY13" fmla="*/ 130348 h 774054"/>
                <a:gd name="connsiteX0" fmla="*/ 590893 w 590893"/>
                <a:gd name="connsiteY0" fmla="*/ 644134 h 774054"/>
                <a:gd name="connsiteX1" fmla="*/ 563205 w 590893"/>
                <a:gd name="connsiteY1" fmla="*/ 660433 h 774054"/>
                <a:gd name="connsiteX2" fmla="*/ 389062 w 590893"/>
                <a:gd name="connsiteY2" fmla="*/ 762941 h 774054"/>
                <a:gd name="connsiteX3" fmla="*/ 345453 w 590893"/>
                <a:gd name="connsiteY3" fmla="*/ 774054 h 774054"/>
                <a:gd name="connsiteX4" fmla="*/ 301844 w 590893"/>
                <a:gd name="connsiteY4" fmla="*/ 762941 h 774054"/>
                <a:gd name="connsiteX5" fmla="*/ 41899 w 590893"/>
                <a:gd name="connsiteY5" fmla="*/ 609926 h 774054"/>
                <a:gd name="connsiteX6" fmla="*/ 0 w 590893"/>
                <a:gd name="connsiteY6" fmla="*/ 535555 h 774054"/>
                <a:gd name="connsiteX7" fmla="*/ 0 w 590893"/>
                <a:gd name="connsiteY7" fmla="*/ 238072 h 774054"/>
                <a:gd name="connsiteX8" fmla="*/ 41899 w 590893"/>
                <a:gd name="connsiteY8" fmla="*/ 164557 h 774054"/>
                <a:gd name="connsiteX9" fmla="*/ 301844 w 590893"/>
                <a:gd name="connsiteY9" fmla="*/ 11541 h 774054"/>
                <a:gd name="connsiteX10" fmla="*/ 389062 w 590893"/>
                <a:gd name="connsiteY10" fmla="*/ 11541 h 774054"/>
                <a:gd name="connsiteX11" fmla="*/ 585544 w 590893"/>
                <a:gd name="connsiteY11" fmla="*/ 127200 h 774054"/>
                <a:gd name="connsiteX12" fmla="*/ 590893 w 590893"/>
                <a:gd name="connsiteY12" fmla="*/ 130348 h 774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0893" h="774054">
                  <a:moveTo>
                    <a:pt x="590893" y="644134"/>
                  </a:moveTo>
                  <a:lnTo>
                    <a:pt x="563205" y="660433"/>
                  </a:lnTo>
                  <a:lnTo>
                    <a:pt x="389062" y="762941"/>
                  </a:lnTo>
                  <a:cubicBezTo>
                    <a:pt x="375381" y="770635"/>
                    <a:pt x="359990" y="774054"/>
                    <a:pt x="345453" y="774054"/>
                  </a:cubicBezTo>
                  <a:cubicBezTo>
                    <a:pt x="330062" y="774054"/>
                    <a:pt x="315525" y="770635"/>
                    <a:pt x="301844" y="762941"/>
                  </a:cubicBezTo>
                  <a:lnTo>
                    <a:pt x="41899" y="609926"/>
                  </a:lnTo>
                  <a:cubicBezTo>
                    <a:pt x="15392" y="594539"/>
                    <a:pt x="0" y="566329"/>
                    <a:pt x="0" y="535555"/>
                  </a:cubicBezTo>
                  <a:lnTo>
                    <a:pt x="0" y="238072"/>
                  </a:lnTo>
                  <a:cubicBezTo>
                    <a:pt x="0" y="208153"/>
                    <a:pt x="15392" y="179944"/>
                    <a:pt x="41899" y="164557"/>
                  </a:cubicBezTo>
                  <a:lnTo>
                    <a:pt x="301844" y="11541"/>
                  </a:lnTo>
                  <a:cubicBezTo>
                    <a:pt x="328352" y="-3846"/>
                    <a:pt x="361700" y="-3846"/>
                    <a:pt x="389062" y="11541"/>
                  </a:cubicBezTo>
                  <a:lnTo>
                    <a:pt x="585544" y="127200"/>
                  </a:lnTo>
                  <a:lnTo>
                    <a:pt x="590893" y="130348"/>
                  </a:lnTo>
                </a:path>
              </a:pathLst>
            </a:custGeom>
            <a:noFill/>
            <a:ln w="952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2" name="Freeform: Shape 11">
              <a:extLst>
                <a:ext uri="{FF2B5EF4-FFF2-40B4-BE49-F238E27FC236}">
                  <a16:creationId xmlns:a16="http://schemas.microsoft.com/office/drawing/2014/main" id="{3B8B5552-1225-4CA9-BEC7-70EBC69315E6}"/>
                </a:ext>
              </a:extLst>
            </p:cNvPr>
            <p:cNvSpPr>
              <a:spLocks/>
            </p:cNvSpPr>
            <p:nvPr userDrawn="1"/>
          </p:nvSpPr>
          <p:spPr bwMode="auto">
            <a:xfrm rot="5400000">
              <a:off x="11658571" y="6033107"/>
              <a:ext cx="690906" cy="375951"/>
            </a:xfrm>
            <a:custGeom>
              <a:avLst/>
              <a:gdLst>
                <a:gd name="connsiteX0" fmla="*/ 0 w 690906"/>
                <a:gd name="connsiteY0" fmla="*/ 137452 h 375951"/>
                <a:gd name="connsiteX1" fmla="*/ 0 w 690906"/>
                <a:gd name="connsiteY1" fmla="*/ 39259 h 375951"/>
                <a:gd name="connsiteX2" fmla="*/ 0 w 690906"/>
                <a:gd name="connsiteY2" fmla="*/ 0 h 375951"/>
                <a:gd name="connsiteX3" fmla="*/ 690906 w 690906"/>
                <a:gd name="connsiteY3" fmla="*/ 0 h 375951"/>
                <a:gd name="connsiteX4" fmla="*/ 690906 w 690906"/>
                <a:gd name="connsiteY4" fmla="*/ 11951 h 375951"/>
                <a:gd name="connsiteX5" fmla="*/ 690906 w 690906"/>
                <a:gd name="connsiteY5" fmla="*/ 137452 h 375951"/>
                <a:gd name="connsiteX6" fmla="*/ 649007 w 690906"/>
                <a:gd name="connsiteY6" fmla="*/ 211823 h 375951"/>
                <a:gd name="connsiteX7" fmla="*/ 389062 w 690906"/>
                <a:gd name="connsiteY7" fmla="*/ 364838 h 375951"/>
                <a:gd name="connsiteX8" fmla="*/ 345453 w 690906"/>
                <a:gd name="connsiteY8" fmla="*/ 375951 h 375951"/>
                <a:gd name="connsiteX9" fmla="*/ 301844 w 690906"/>
                <a:gd name="connsiteY9" fmla="*/ 364838 h 375951"/>
                <a:gd name="connsiteX10" fmla="*/ 41899 w 690906"/>
                <a:gd name="connsiteY10" fmla="*/ 211823 h 375951"/>
                <a:gd name="connsiteX11" fmla="*/ 0 w 690906"/>
                <a:gd name="connsiteY11" fmla="*/ 137452 h 375951"/>
                <a:gd name="connsiteX0" fmla="*/ 0 w 690906"/>
                <a:gd name="connsiteY0" fmla="*/ 137453 h 375952"/>
                <a:gd name="connsiteX1" fmla="*/ 0 w 690906"/>
                <a:gd name="connsiteY1" fmla="*/ 39260 h 375952"/>
                <a:gd name="connsiteX2" fmla="*/ 0 w 690906"/>
                <a:gd name="connsiteY2" fmla="*/ 1 h 375952"/>
                <a:gd name="connsiteX3" fmla="*/ 208941 w 690906"/>
                <a:gd name="connsiteY3" fmla="*/ 0 h 375952"/>
                <a:gd name="connsiteX4" fmla="*/ 690906 w 690906"/>
                <a:gd name="connsiteY4" fmla="*/ 1 h 375952"/>
                <a:gd name="connsiteX5" fmla="*/ 690906 w 690906"/>
                <a:gd name="connsiteY5" fmla="*/ 11952 h 375952"/>
                <a:gd name="connsiteX6" fmla="*/ 690906 w 690906"/>
                <a:gd name="connsiteY6" fmla="*/ 137453 h 375952"/>
                <a:gd name="connsiteX7" fmla="*/ 649007 w 690906"/>
                <a:gd name="connsiteY7" fmla="*/ 211824 h 375952"/>
                <a:gd name="connsiteX8" fmla="*/ 389062 w 690906"/>
                <a:gd name="connsiteY8" fmla="*/ 364839 h 375952"/>
                <a:gd name="connsiteX9" fmla="*/ 345453 w 690906"/>
                <a:gd name="connsiteY9" fmla="*/ 375952 h 375952"/>
                <a:gd name="connsiteX10" fmla="*/ 301844 w 690906"/>
                <a:gd name="connsiteY10" fmla="*/ 364839 h 375952"/>
                <a:gd name="connsiteX11" fmla="*/ 41899 w 690906"/>
                <a:gd name="connsiteY11" fmla="*/ 211824 h 375952"/>
                <a:gd name="connsiteX12" fmla="*/ 0 w 690906"/>
                <a:gd name="connsiteY12" fmla="*/ 137453 h 375952"/>
                <a:gd name="connsiteX0" fmla="*/ 208941 w 690906"/>
                <a:gd name="connsiteY0" fmla="*/ 0 h 375952"/>
                <a:gd name="connsiteX1" fmla="*/ 690906 w 690906"/>
                <a:gd name="connsiteY1" fmla="*/ 1 h 375952"/>
                <a:gd name="connsiteX2" fmla="*/ 690906 w 690906"/>
                <a:gd name="connsiteY2" fmla="*/ 11952 h 375952"/>
                <a:gd name="connsiteX3" fmla="*/ 690906 w 690906"/>
                <a:gd name="connsiteY3" fmla="*/ 137453 h 375952"/>
                <a:gd name="connsiteX4" fmla="*/ 649007 w 690906"/>
                <a:gd name="connsiteY4" fmla="*/ 211824 h 375952"/>
                <a:gd name="connsiteX5" fmla="*/ 389062 w 690906"/>
                <a:gd name="connsiteY5" fmla="*/ 364839 h 375952"/>
                <a:gd name="connsiteX6" fmla="*/ 345453 w 690906"/>
                <a:gd name="connsiteY6" fmla="*/ 375952 h 375952"/>
                <a:gd name="connsiteX7" fmla="*/ 301844 w 690906"/>
                <a:gd name="connsiteY7" fmla="*/ 364839 h 375952"/>
                <a:gd name="connsiteX8" fmla="*/ 41899 w 690906"/>
                <a:gd name="connsiteY8" fmla="*/ 211824 h 375952"/>
                <a:gd name="connsiteX9" fmla="*/ 0 w 690906"/>
                <a:gd name="connsiteY9" fmla="*/ 137453 h 375952"/>
                <a:gd name="connsiteX10" fmla="*/ 0 w 690906"/>
                <a:gd name="connsiteY10" fmla="*/ 39260 h 375952"/>
                <a:gd name="connsiteX11" fmla="*/ 0 w 690906"/>
                <a:gd name="connsiteY11" fmla="*/ 1 h 375952"/>
                <a:gd name="connsiteX12" fmla="*/ 300381 w 690906"/>
                <a:gd name="connsiteY12" fmla="*/ 91440 h 375952"/>
                <a:gd name="connsiteX0" fmla="*/ 208941 w 690906"/>
                <a:gd name="connsiteY0" fmla="*/ 0 h 375952"/>
                <a:gd name="connsiteX1" fmla="*/ 690906 w 690906"/>
                <a:gd name="connsiteY1" fmla="*/ 1 h 375952"/>
                <a:gd name="connsiteX2" fmla="*/ 690906 w 690906"/>
                <a:gd name="connsiteY2" fmla="*/ 11952 h 375952"/>
                <a:gd name="connsiteX3" fmla="*/ 690906 w 690906"/>
                <a:gd name="connsiteY3" fmla="*/ 137453 h 375952"/>
                <a:gd name="connsiteX4" fmla="*/ 649007 w 690906"/>
                <a:gd name="connsiteY4" fmla="*/ 211824 h 375952"/>
                <a:gd name="connsiteX5" fmla="*/ 389062 w 690906"/>
                <a:gd name="connsiteY5" fmla="*/ 364839 h 375952"/>
                <a:gd name="connsiteX6" fmla="*/ 345453 w 690906"/>
                <a:gd name="connsiteY6" fmla="*/ 375952 h 375952"/>
                <a:gd name="connsiteX7" fmla="*/ 301844 w 690906"/>
                <a:gd name="connsiteY7" fmla="*/ 364839 h 375952"/>
                <a:gd name="connsiteX8" fmla="*/ 41899 w 690906"/>
                <a:gd name="connsiteY8" fmla="*/ 211824 h 375952"/>
                <a:gd name="connsiteX9" fmla="*/ 0 w 690906"/>
                <a:gd name="connsiteY9" fmla="*/ 137453 h 375952"/>
                <a:gd name="connsiteX10" fmla="*/ 0 w 690906"/>
                <a:gd name="connsiteY10" fmla="*/ 39260 h 375952"/>
                <a:gd name="connsiteX11" fmla="*/ 0 w 690906"/>
                <a:gd name="connsiteY11" fmla="*/ 1 h 375952"/>
                <a:gd name="connsiteX0" fmla="*/ 690906 w 690906"/>
                <a:gd name="connsiteY0" fmla="*/ 0 h 375951"/>
                <a:gd name="connsiteX1" fmla="*/ 690906 w 690906"/>
                <a:gd name="connsiteY1" fmla="*/ 11951 h 375951"/>
                <a:gd name="connsiteX2" fmla="*/ 690906 w 690906"/>
                <a:gd name="connsiteY2" fmla="*/ 137452 h 375951"/>
                <a:gd name="connsiteX3" fmla="*/ 649007 w 690906"/>
                <a:gd name="connsiteY3" fmla="*/ 211823 h 375951"/>
                <a:gd name="connsiteX4" fmla="*/ 389062 w 690906"/>
                <a:gd name="connsiteY4" fmla="*/ 364838 h 375951"/>
                <a:gd name="connsiteX5" fmla="*/ 345453 w 690906"/>
                <a:gd name="connsiteY5" fmla="*/ 375951 h 375951"/>
                <a:gd name="connsiteX6" fmla="*/ 301844 w 690906"/>
                <a:gd name="connsiteY6" fmla="*/ 364838 h 375951"/>
                <a:gd name="connsiteX7" fmla="*/ 41899 w 690906"/>
                <a:gd name="connsiteY7" fmla="*/ 211823 h 375951"/>
                <a:gd name="connsiteX8" fmla="*/ 0 w 690906"/>
                <a:gd name="connsiteY8" fmla="*/ 137452 h 375951"/>
                <a:gd name="connsiteX9" fmla="*/ 0 w 690906"/>
                <a:gd name="connsiteY9" fmla="*/ 39259 h 375951"/>
                <a:gd name="connsiteX10" fmla="*/ 0 w 690906"/>
                <a:gd name="connsiteY10" fmla="*/ 0 h 37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0906" h="375951">
                  <a:moveTo>
                    <a:pt x="690906" y="0"/>
                  </a:moveTo>
                  <a:lnTo>
                    <a:pt x="690906" y="11951"/>
                  </a:lnTo>
                  <a:lnTo>
                    <a:pt x="690906" y="137452"/>
                  </a:lnTo>
                  <a:cubicBezTo>
                    <a:pt x="690906" y="168226"/>
                    <a:pt x="674660" y="196436"/>
                    <a:pt x="649007" y="211823"/>
                  </a:cubicBezTo>
                  <a:lnTo>
                    <a:pt x="389062" y="364838"/>
                  </a:lnTo>
                  <a:cubicBezTo>
                    <a:pt x="375381" y="372532"/>
                    <a:pt x="359990" y="375951"/>
                    <a:pt x="345453" y="375951"/>
                  </a:cubicBezTo>
                  <a:cubicBezTo>
                    <a:pt x="330062" y="375951"/>
                    <a:pt x="315525" y="372532"/>
                    <a:pt x="301844" y="364838"/>
                  </a:cubicBezTo>
                  <a:lnTo>
                    <a:pt x="41899" y="211823"/>
                  </a:lnTo>
                  <a:cubicBezTo>
                    <a:pt x="15392" y="196436"/>
                    <a:pt x="0" y="168226"/>
                    <a:pt x="0" y="137452"/>
                  </a:cubicBezTo>
                  <a:lnTo>
                    <a:pt x="0" y="39259"/>
                  </a:lnTo>
                  <a:lnTo>
                    <a:pt x="0" y="0"/>
                  </a:lnTo>
                </a:path>
              </a:pathLst>
            </a:custGeom>
            <a:noFill/>
            <a:ln w="952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dirty="0"/>
            </a:p>
          </p:txBody>
        </p:sp>
        <p:sp>
          <p:nvSpPr>
            <p:cNvPr id="15" name="Freeform: Shape 14">
              <a:extLst>
                <a:ext uri="{FF2B5EF4-FFF2-40B4-BE49-F238E27FC236}">
                  <a16:creationId xmlns:a16="http://schemas.microsoft.com/office/drawing/2014/main" id="{48DFF4E3-A6E4-41DE-9327-1798C43ECC77}"/>
                </a:ext>
              </a:extLst>
            </p:cNvPr>
            <p:cNvSpPr>
              <a:spLocks/>
            </p:cNvSpPr>
            <p:nvPr userDrawn="1"/>
          </p:nvSpPr>
          <p:spPr bwMode="auto">
            <a:xfrm rot="5400000">
              <a:off x="11941553" y="6607553"/>
              <a:ext cx="197485" cy="303409"/>
            </a:xfrm>
            <a:custGeom>
              <a:avLst/>
              <a:gdLst>
                <a:gd name="connsiteX0" fmla="*/ 0 w 197485"/>
                <a:gd name="connsiteY0" fmla="*/ 137453 h 303409"/>
                <a:gd name="connsiteX1" fmla="*/ 0 w 197485"/>
                <a:gd name="connsiteY1" fmla="*/ 39261 h 303409"/>
                <a:gd name="connsiteX2" fmla="*/ 0 w 197485"/>
                <a:gd name="connsiteY2" fmla="*/ 0 h 303409"/>
                <a:gd name="connsiteX3" fmla="*/ 197485 w 197485"/>
                <a:gd name="connsiteY3" fmla="*/ 0 h 303409"/>
                <a:gd name="connsiteX4" fmla="*/ 197485 w 197485"/>
                <a:gd name="connsiteY4" fmla="*/ 303409 h 303409"/>
                <a:gd name="connsiteX5" fmla="*/ 41899 w 197485"/>
                <a:gd name="connsiteY5" fmla="*/ 211825 h 303409"/>
                <a:gd name="connsiteX6" fmla="*/ 0 w 197485"/>
                <a:gd name="connsiteY6" fmla="*/ 137453 h 303409"/>
                <a:gd name="connsiteX0" fmla="*/ 0 w 197485"/>
                <a:gd name="connsiteY0" fmla="*/ 137453 h 303409"/>
                <a:gd name="connsiteX1" fmla="*/ 0 w 197485"/>
                <a:gd name="connsiteY1" fmla="*/ 39261 h 303409"/>
                <a:gd name="connsiteX2" fmla="*/ 0 w 197485"/>
                <a:gd name="connsiteY2" fmla="*/ 0 h 303409"/>
                <a:gd name="connsiteX3" fmla="*/ 104139 w 197485"/>
                <a:gd name="connsiteY3" fmla="*/ 1 h 303409"/>
                <a:gd name="connsiteX4" fmla="*/ 197485 w 197485"/>
                <a:gd name="connsiteY4" fmla="*/ 0 h 303409"/>
                <a:gd name="connsiteX5" fmla="*/ 197485 w 197485"/>
                <a:gd name="connsiteY5" fmla="*/ 303409 h 303409"/>
                <a:gd name="connsiteX6" fmla="*/ 41899 w 197485"/>
                <a:gd name="connsiteY6" fmla="*/ 211825 h 303409"/>
                <a:gd name="connsiteX7" fmla="*/ 0 w 197485"/>
                <a:gd name="connsiteY7" fmla="*/ 137453 h 303409"/>
                <a:gd name="connsiteX0" fmla="*/ 0 w 197485"/>
                <a:gd name="connsiteY0" fmla="*/ 137453 h 303409"/>
                <a:gd name="connsiteX1" fmla="*/ 0 w 197485"/>
                <a:gd name="connsiteY1" fmla="*/ 39261 h 303409"/>
                <a:gd name="connsiteX2" fmla="*/ 0 w 197485"/>
                <a:gd name="connsiteY2" fmla="*/ 0 h 303409"/>
                <a:gd name="connsiteX3" fmla="*/ 104139 w 197485"/>
                <a:gd name="connsiteY3" fmla="*/ 1 h 303409"/>
                <a:gd name="connsiteX4" fmla="*/ 197485 w 197485"/>
                <a:gd name="connsiteY4" fmla="*/ 0 h 303409"/>
                <a:gd name="connsiteX5" fmla="*/ 195579 w 197485"/>
                <a:gd name="connsiteY5" fmla="*/ 102871 h 303409"/>
                <a:gd name="connsiteX6" fmla="*/ 197485 w 197485"/>
                <a:gd name="connsiteY6" fmla="*/ 303409 h 303409"/>
                <a:gd name="connsiteX7" fmla="*/ 41899 w 197485"/>
                <a:gd name="connsiteY7" fmla="*/ 211825 h 303409"/>
                <a:gd name="connsiteX8" fmla="*/ 0 w 197485"/>
                <a:gd name="connsiteY8" fmla="*/ 137453 h 303409"/>
                <a:gd name="connsiteX0" fmla="*/ 195579 w 287019"/>
                <a:gd name="connsiteY0" fmla="*/ 102871 h 303409"/>
                <a:gd name="connsiteX1" fmla="*/ 197485 w 287019"/>
                <a:gd name="connsiteY1" fmla="*/ 303409 h 303409"/>
                <a:gd name="connsiteX2" fmla="*/ 41899 w 287019"/>
                <a:gd name="connsiteY2" fmla="*/ 211825 h 303409"/>
                <a:gd name="connsiteX3" fmla="*/ 0 w 287019"/>
                <a:gd name="connsiteY3" fmla="*/ 137453 h 303409"/>
                <a:gd name="connsiteX4" fmla="*/ 0 w 287019"/>
                <a:gd name="connsiteY4" fmla="*/ 39261 h 303409"/>
                <a:gd name="connsiteX5" fmla="*/ 0 w 287019"/>
                <a:gd name="connsiteY5" fmla="*/ 0 h 303409"/>
                <a:gd name="connsiteX6" fmla="*/ 104139 w 287019"/>
                <a:gd name="connsiteY6" fmla="*/ 1 h 303409"/>
                <a:gd name="connsiteX7" fmla="*/ 197485 w 287019"/>
                <a:gd name="connsiteY7" fmla="*/ 0 h 303409"/>
                <a:gd name="connsiteX8" fmla="*/ 287019 w 287019"/>
                <a:gd name="connsiteY8" fmla="*/ 194311 h 303409"/>
                <a:gd name="connsiteX0" fmla="*/ 195579 w 197485"/>
                <a:gd name="connsiteY0" fmla="*/ 102871 h 303409"/>
                <a:gd name="connsiteX1" fmla="*/ 197485 w 197485"/>
                <a:gd name="connsiteY1" fmla="*/ 303409 h 303409"/>
                <a:gd name="connsiteX2" fmla="*/ 41899 w 197485"/>
                <a:gd name="connsiteY2" fmla="*/ 211825 h 303409"/>
                <a:gd name="connsiteX3" fmla="*/ 0 w 197485"/>
                <a:gd name="connsiteY3" fmla="*/ 137453 h 303409"/>
                <a:gd name="connsiteX4" fmla="*/ 0 w 197485"/>
                <a:gd name="connsiteY4" fmla="*/ 39261 h 303409"/>
                <a:gd name="connsiteX5" fmla="*/ 0 w 197485"/>
                <a:gd name="connsiteY5" fmla="*/ 0 h 303409"/>
                <a:gd name="connsiteX6" fmla="*/ 104139 w 197485"/>
                <a:gd name="connsiteY6" fmla="*/ 1 h 303409"/>
                <a:gd name="connsiteX7" fmla="*/ 197485 w 197485"/>
                <a:gd name="connsiteY7" fmla="*/ 0 h 303409"/>
                <a:gd name="connsiteX0" fmla="*/ 197485 w 197485"/>
                <a:gd name="connsiteY0" fmla="*/ 303409 h 303409"/>
                <a:gd name="connsiteX1" fmla="*/ 41899 w 197485"/>
                <a:gd name="connsiteY1" fmla="*/ 211825 h 303409"/>
                <a:gd name="connsiteX2" fmla="*/ 0 w 197485"/>
                <a:gd name="connsiteY2" fmla="*/ 137453 h 303409"/>
                <a:gd name="connsiteX3" fmla="*/ 0 w 197485"/>
                <a:gd name="connsiteY3" fmla="*/ 39261 h 303409"/>
                <a:gd name="connsiteX4" fmla="*/ 0 w 197485"/>
                <a:gd name="connsiteY4" fmla="*/ 0 h 303409"/>
                <a:gd name="connsiteX5" fmla="*/ 104139 w 197485"/>
                <a:gd name="connsiteY5" fmla="*/ 1 h 303409"/>
                <a:gd name="connsiteX6" fmla="*/ 197485 w 197485"/>
                <a:gd name="connsiteY6" fmla="*/ 0 h 303409"/>
                <a:gd name="connsiteX0" fmla="*/ 197485 w 197485"/>
                <a:gd name="connsiteY0" fmla="*/ 303409 h 303409"/>
                <a:gd name="connsiteX1" fmla="*/ 41899 w 197485"/>
                <a:gd name="connsiteY1" fmla="*/ 211825 h 303409"/>
                <a:gd name="connsiteX2" fmla="*/ 0 w 197485"/>
                <a:gd name="connsiteY2" fmla="*/ 137453 h 303409"/>
                <a:gd name="connsiteX3" fmla="*/ 0 w 197485"/>
                <a:gd name="connsiteY3" fmla="*/ 39261 h 303409"/>
                <a:gd name="connsiteX4" fmla="*/ 0 w 197485"/>
                <a:gd name="connsiteY4" fmla="*/ 0 h 303409"/>
                <a:gd name="connsiteX5" fmla="*/ 104139 w 197485"/>
                <a:gd name="connsiteY5" fmla="*/ 1 h 303409"/>
                <a:gd name="connsiteX0" fmla="*/ 197485 w 197485"/>
                <a:gd name="connsiteY0" fmla="*/ 303409 h 303409"/>
                <a:gd name="connsiteX1" fmla="*/ 41899 w 197485"/>
                <a:gd name="connsiteY1" fmla="*/ 211825 h 303409"/>
                <a:gd name="connsiteX2" fmla="*/ 0 w 197485"/>
                <a:gd name="connsiteY2" fmla="*/ 137453 h 303409"/>
                <a:gd name="connsiteX3" fmla="*/ 0 w 197485"/>
                <a:gd name="connsiteY3" fmla="*/ 39261 h 303409"/>
                <a:gd name="connsiteX4" fmla="*/ 0 w 197485"/>
                <a:gd name="connsiteY4" fmla="*/ 0 h 303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85" h="303409">
                  <a:moveTo>
                    <a:pt x="197485" y="303409"/>
                  </a:moveTo>
                  <a:lnTo>
                    <a:pt x="41899" y="211825"/>
                  </a:lnTo>
                  <a:cubicBezTo>
                    <a:pt x="15392" y="196437"/>
                    <a:pt x="0" y="168227"/>
                    <a:pt x="0" y="137453"/>
                  </a:cubicBezTo>
                  <a:lnTo>
                    <a:pt x="0" y="39261"/>
                  </a:lnTo>
                  <a:lnTo>
                    <a:pt x="0" y="0"/>
                  </a:lnTo>
                </a:path>
              </a:pathLst>
            </a:custGeom>
            <a:noFill/>
            <a:ln w="9525" cap="flat">
              <a:solidFill>
                <a:schemeClr val="accent4">
                  <a:lumMod val="75000"/>
                </a:schemeClr>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dirty="0"/>
            </a:p>
          </p:txBody>
        </p:sp>
      </p:grpSp>
      <p:sp>
        <p:nvSpPr>
          <p:cNvPr id="13" name="Date Placeholder 3">
            <a:extLst>
              <a:ext uri="{FF2B5EF4-FFF2-40B4-BE49-F238E27FC236}">
                <a16:creationId xmlns:a16="http://schemas.microsoft.com/office/drawing/2014/main" id="{B04E1F93-4E9D-4E57-BCF1-582F7F2F2679}"/>
              </a:ext>
            </a:extLst>
          </p:cNvPr>
          <p:cNvSpPr>
            <a:spLocks noGrp="1"/>
          </p:cNvSpPr>
          <p:nvPr>
            <p:ph type="dt" sz="half" idx="2"/>
          </p:nvPr>
        </p:nvSpPr>
        <p:spPr>
          <a:xfrm>
            <a:off x="616199" y="6619875"/>
            <a:ext cx="282129" cy="219456"/>
          </a:xfrm>
          <a:prstGeom prst="rect">
            <a:avLst/>
          </a:prstGeom>
        </p:spPr>
        <p:txBody>
          <a:bodyPr vert="horz" wrap="none" lIns="0" tIns="45720" rIns="0" bIns="45720" rtlCol="0" anchor="ctr">
            <a:spAutoFit/>
          </a:bodyPr>
          <a:lstStyle>
            <a:lvl1pPr algn="l">
              <a:defRPr sz="1000">
                <a:solidFill>
                  <a:schemeClr val="bg1"/>
                </a:solidFill>
              </a:defRPr>
            </a:lvl1pPr>
          </a:lstStyle>
          <a:p>
            <a:fld id="{0DEA349D-31E7-424B-8D53-F61860A9B05D}" type="datetimeyyyy">
              <a:rPr lang="en-US" smtClean="0"/>
              <a:t>2023</a:t>
            </a:fld>
            <a:endParaRPr lang="en-US" dirty="0"/>
          </a:p>
        </p:txBody>
      </p:sp>
      <p:sp>
        <p:nvSpPr>
          <p:cNvPr id="4" name="TextBox 3">
            <a:extLst>
              <a:ext uri="{FF2B5EF4-FFF2-40B4-BE49-F238E27FC236}">
                <a16:creationId xmlns:a16="http://schemas.microsoft.com/office/drawing/2014/main" id="{B24AF6FF-A9B7-460B-AD99-8874757E74E9}"/>
              </a:ext>
            </a:extLst>
          </p:cNvPr>
          <p:cNvSpPr txBox="1"/>
          <p:nvPr userDrawn="1"/>
        </p:nvSpPr>
        <p:spPr>
          <a:xfrm>
            <a:off x="495300" y="6619875"/>
            <a:ext cx="94578" cy="246221"/>
          </a:xfrm>
          <a:prstGeom prst="rect">
            <a:avLst/>
          </a:prstGeom>
          <a:noFill/>
        </p:spPr>
        <p:txBody>
          <a:bodyPr wrap="none" lIns="0" tIns="45720" rIns="0" rtlCol="0">
            <a:spAutoFit/>
          </a:bodyPr>
          <a:lstStyle/>
          <a:p>
            <a:r>
              <a:rPr lang="en-US" sz="1000" dirty="0">
                <a:solidFill>
                  <a:schemeClr val="bg1"/>
                </a:solidFill>
              </a:rPr>
              <a:t>©</a:t>
            </a:r>
          </a:p>
        </p:txBody>
      </p:sp>
    </p:spTree>
    <p:extLst>
      <p:ext uri="{BB962C8B-B14F-4D97-AF65-F5344CB8AC3E}">
        <p14:creationId xmlns:p14="http://schemas.microsoft.com/office/powerpoint/2010/main" val="1572476303"/>
      </p:ext>
    </p:extLst>
  </p:cSld>
  <p:clrMap bg1="lt1" tx1="dk1" bg2="lt2" tx2="dk2" accent1="accent1" accent2="accent2" accent3="accent3" accent4="accent4" accent5="accent5" accent6="accent6" hlink="hlink" folHlink="folHlink"/>
  <p:sldLayoutIdLst>
    <p:sldLayoutId id="2147483656" r:id="rId1"/>
    <p:sldLayoutId id="2147483650" r:id="rId2"/>
    <p:sldLayoutId id="2147483657" r:id="rId3"/>
    <p:sldLayoutId id="2147483662" r:id="rId4"/>
    <p:sldLayoutId id="2147483651" r:id="rId5"/>
    <p:sldLayoutId id="2147483658" r:id="rId6"/>
    <p:sldLayoutId id="2147483660" r:id="rId7"/>
    <p:sldLayoutId id="2147483661" r:id="rId8"/>
    <p:sldLayoutId id="2147483665" r:id="rId9"/>
    <p:sldLayoutId id="2147483663" r:id="rId10"/>
    <p:sldLayoutId id="2147483659" r:id="rId11"/>
    <p:sldLayoutId id="2147483652" r:id="rId12"/>
    <p:sldLayoutId id="2147483654" r:id="rId13"/>
    <p:sldLayoutId id="2147483655" r:id="rId14"/>
  </p:sldLayoutIdLst>
  <p:hf hdr="0"/>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kern="1200">
          <a:solidFill>
            <a:schemeClr val="tx1">
              <a:lumMod val="65000"/>
              <a:lumOff val="35000"/>
            </a:schemeClr>
          </a:solidFill>
          <a:latin typeface="+mn-lt"/>
          <a:ea typeface="+mn-ea"/>
          <a:cs typeface="+mn-cs"/>
        </a:defRPr>
      </a:lvl1pPr>
      <a:lvl2pPr marL="228600" indent="-228600" algn="l" defTabSz="914400" rtl="0" eaLnBrk="1" latinLnBrk="0" hangingPunct="1">
        <a:lnSpc>
          <a:spcPct val="100000"/>
        </a:lnSpc>
        <a:spcBef>
          <a:spcPts val="600"/>
        </a:spcBef>
        <a:spcAft>
          <a:spcPts val="600"/>
        </a:spcAft>
        <a:buClr>
          <a:schemeClr val="accent4"/>
        </a:buClr>
        <a:buFont typeface="Arial" panose="020B0604020202020204" pitchFamily="34" charset="0"/>
        <a:buChar char="•"/>
        <a:defRPr sz="2200" kern="1200">
          <a:solidFill>
            <a:schemeClr val="tx1">
              <a:lumMod val="65000"/>
              <a:lumOff val="35000"/>
            </a:schemeClr>
          </a:solidFill>
          <a:latin typeface="+mn-lt"/>
          <a:ea typeface="+mn-ea"/>
          <a:cs typeface="+mn-cs"/>
        </a:defRPr>
      </a:lvl2pPr>
      <a:lvl3pPr marL="5715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lumMod val="65000"/>
              <a:lumOff val="35000"/>
            </a:schemeClr>
          </a:solidFill>
          <a:latin typeface="+mn-lt"/>
          <a:ea typeface="+mn-ea"/>
          <a:cs typeface="+mn-cs"/>
        </a:defRPr>
      </a:lvl3pPr>
      <a:lvl4pPr marL="914400" indent="-228600" algn="l" defTabSz="914400" rtl="0" eaLnBrk="1" latinLnBrk="0" hangingPunct="1">
        <a:lnSpc>
          <a:spcPct val="100000"/>
        </a:lnSpc>
        <a:spcBef>
          <a:spcPts val="600"/>
        </a:spcBef>
        <a:spcAft>
          <a:spcPts val="600"/>
        </a:spcAft>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57300" indent="-228600" algn="l" defTabSz="914400" rtl="0" eaLnBrk="1" latinLnBrk="0" hangingPunct="1">
        <a:lnSpc>
          <a:spcPct val="100000"/>
        </a:lnSpc>
        <a:spcBef>
          <a:spcPts val="600"/>
        </a:spcBef>
        <a:spcAft>
          <a:spcPts val="600"/>
        </a:spcAft>
        <a:buFont typeface="Courier New" panose="02070309020205020404" pitchFamily="49" charset="0"/>
        <a:buChar char="o"/>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312">
          <p15:clr>
            <a:srgbClr val="F26B43"/>
          </p15:clr>
        </p15:guide>
        <p15:guide id="3" pos="7368">
          <p15:clr>
            <a:srgbClr val="F26B43"/>
          </p15:clr>
        </p15:guide>
        <p15:guide id="4" orient="horz" pos="936">
          <p15:clr>
            <a:srgbClr val="F26B43"/>
          </p15:clr>
        </p15:guide>
        <p15:guide id="5" orient="horz" pos="39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creativecommons.org/licenses/by-nc/3.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pngimg.com/download/32831" TargetMode="External"/><Relationship Id="rId5" Type="http://schemas.openxmlformats.org/officeDocument/2006/relationships/image" Target="../media/image7.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9790B-4BF0-4371-B319-47C63A5C5DD9}"/>
              </a:ext>
            </a:extLst>
          </p:cNvPr>
          <p:cNvSpPr>
            <a:spLocks noGrp="1"/>
          </p:cNvSpPr>
          <p:nvPr>
            <p:ph type="title"/>
          </p:nvPr>
        </p:nvSpPr>
        <p:spPr/>
        <p:txBody>
          <a:bodyPr/>
          <a:lstStyle/>
          <a:p>
            <a:r>
              <a:rPr lang="en-US" dirty="0"/>
              <a:t>Using this Slide Deck</a:t>
            </a:r>
          </a:p>
        </p:txBody>
      </p:sp>
      <p:sp>
        <p:nvSpPr>
          <p:cNvPr id="3" name="Content Placeholder 2">
            <a:extLst>
              <a:ext uri="{FF2B5EF4-FFF2-40B4-BE49-F238E27FC236}">
                <a16:creationId xmlns:a16="http://schemas.microsoft.com/office/drawing/2014/main" id="{DDBFEF6F-070E-4D9A-BD4C-917C3CC02E98}"/>
              </a:ext>
            </a:extLst>
          </p:cNvPr>
          <p:cNvSpPr>
            <a:spLocks noGrp="1"/>
          </p:cNvSpPr>
          <p:nvPr>
            <p:ph idx="1"/>
          </p:nvPr>
        </p:nvSpPr>
        <p:spPr>
          <a:xfrm>
            <a:off x="495299" y="1485900"/>
            <a:ext cx="11201400" cy="4762500"/>
          </a:xfrm>
        </p:spPr>
        <p:txBody>
          <a:bodyPr>
            <a:normAutofit/>
          </a:bodyPr>
          <a:lstStyle/>
          <a:p>
            <a:pPr marL="342900" indent="-342900">
              <a:buFont typeface="Arial" panose="020B0604020202020204" pitchFamily="34" charset="0"/>
              <a:buChar char="•"/>
            </a:pPr>
            <a:r>
              <a:rPr lang="en-US" sz="2000" dirty="0"/>
              <a:t>This slide deck is like a workbook. Add in and take out what’s needed.</a:t>
            </a:r>
          </a:p>
          <a:p>
            <a:pPr marL="342900" indent="-342900">
              <a:buFont typeface="Arial" panose="020B0604020202020204" pitchFamily="34" charset="0"/>
              <a:buChar char="•"/>
            </a:pPr>
            <a:r>
              <a:rPr lang="en-US" sz="2000" dirty="0"/>
              <a:t>Use the template slides that work for your presentation. Right-click&gt;Duplicate Slide as needed. Delete the others. </a:t>
            </a:r>
          </a:p>
          <a:p>
            <a:pPr marL="342900" indent="-342900">
              <a:buFont typeface="Arial" panose="020B0604020202020204" pitchFamily="34" charset="0"/>
              <a:buChar char="•"/>
            </a:pPr>
            <a:r>
              <a:rPr lang="en-US" sz="2000" dirty="0"/>
              <a:t>Update an image – Right- click &gt; Change Picture. </a:t>
            </a:r>
          </a:p>
          <a:p>
            <a:pPr marL="342900" indent="-342900">
              <a:buFont typeface="Arial" panose="020B0604020202020204" pitchFamily="34" charset="0"/>
              <a:buChar char="•"/>
            </a:pPr>
            <a:r>
              <a:rPr lang="en-US" sz="2000" dirty="0"/>
              <a:t>The notes panel for some slides contains suggested script. Update this script as needed.</a:t>
            </a:r>
          </a:p>
          <a:p>
            <a:pPr marL="342900" indent="-342900">
              <a:buFont typeface="Arial" panose="020B0604020202020204" pitchFamily="34" charset="0"/>
              <a:buChar char="•"/>
            </a:pPr>
            <a:r>
              <a:rPr lang="en-US" sz="2000" dirty="0"/>
              <a:t>Add your thoughts about the session topic into the Notes Panel. Print notes prior -  File&gt;Export&gt;Create Handouts&gt;Notes below slides OR use multiple monitors so the notes panel can be visible.</a:t>
            </a:r>
          </a:p>
          <a:p>
            <a:pPr marL="342900" indent="-342900">
              <a:buFont typeface="Arial" panose="020B0604020202020204" pitchFamily="34" charset="0"/>
              <a:buChar char="•"/>
            </a:pPr>
            <a:endParaRPr lang="en-US" sz="2000" dirty="0"/>
          </a:p>
        </p:txBody>
      </p:sp>
      <p:sp>
        <p:nvSpPr>
          <p:cNvPr id="4" name="Date Placeholder 3">
            <a:extLst>
              <a:ext uri="{FF2B5EF4-FFF2-40B4-BE49-F238E27FC236}">
                <a16:creationId xmlns:a16="http://schemas.microsoft.com/office/drawing/2014/main" id="{CDF9C8E5-7201-4CE4-BF79-ECD461D9196C}"/>
              </a:ext>
            </a:extLst>
          </p:cNvPr>
          <p:cNvSpPr>
            <a:spLocks noGrp="1"/>
          </p:cNvSpPr>
          <p:nvPr>
            <p:ph type="dt" sz="half" idx="10"/>
          </p:nvPr>
        </p:nvSpPr>
        <p:spPr/>
        <p:txBody>
          <a:bodyPr/>
          <a:lstStyle/>
          <a:p>
            <a:fld id="{9F0F4B03-CA9C-44C4-83EA-0A0F853681BF}" type="datetimeyyyy">
              <a:rPr lang="en-US" smtClean="0"/>
              <a:t>2023</a:t>
            </a:fld>
            <a:endParaRPr lang="en-US" dirty="0"/>
          </a:p>
        </p:txBody>
      </p:sp>
      <p:sp>
        <p:nvSpPr>
          <p:cNvPr id="5" name="Footer Placeholder 4">
            <a:extLst>
              <a:ext uri="{FF2B5EF4-FFF2-40B4-BE49-F238E27FC236}">
                <a16:creationId xmlns:a16="http://schemas.microsoft.com/office/drawing/2014/main" id="{FE4E24E2-A01B-4595-9096-4A91E6B00C66}"/>
              </a:ext>
            </a:extLst>
          </p:cNvPr>
          <p:cNvSpPr>
            <a:spLocks noGrp="1"/>
          </p:cNvSpPr>
          <p:nvPr>
            <p:ph type="ftr" sz="quarter" idx="11"/>
          </p:nvPr>
        </p:nvSpPr>
        <p:spPr/>
        <p:txBody>
          <a:bodyPr/>
          <a:lstStyle/>
          <a:p>
            <a:r>
              <a:rPr lang="en-US" dirty="0"/>
              <a:t>American Society of Brewing Chemists</a:t>
            </a:r>
          </a:p>
        </p:txBody>
      </p:sp>
      <p:sp>
        <p:nvSpPr>
          <p:cNvPr id="6" name="Slide Number Placeholder 5">
            <a:extLst>
              <a:ext uri="{FF2B5EF4-FFF2-40B4-BE49-F238E27FC236}">
                <a16:creationId xmlns:a16="http://schemas.microsoft.com/office/drawing/2014/main" id="{68F07A4B-9719-4FDA-BED7-493FB04C5C2F}"/>
              </a:ext>
            </a:extLst>
          </p:cNvPr>
          <p:cNvSpPr>
            <a:spLocks noGrp="1"/>
          </p:cNvSpPr>
          <p:nvPr>
            <p:ph type="sldNum" sz="quarter" idx="12"/>
          </p:nvPr>
        </p:nvSpPr>
        <p:spPr>
          <a:xfrm>
            <a:off x="11134182" y="6505575"/>
            <a:ext cx="751662" cy="215900"/>
          </a:xfrm>
          <a:prstGeom prst="rect">
            <a:avLst/>
          </a:prstGeom>
        </p:spPr>
        <p:txBody>
          <a:bodyPr/>
          <a:lstStyle/>
          <a:p>
            <a:fld id="{0E9987EA-89AE-4521-A4A1-59C7EEEFA47E}" type="slidenum">
              <a:rPr lang="en-US" smtClean="0"/>
              <a:pPr/>
              <a:t>1</a:t>
            </a:fld>
            <a:endParaRPr lang="en-US" dirty="0"/>
          </a:p>
        </p:txBody>
      </p:sp>
      <p:pic>
        <p:nvPicPr>
          <p:cNvPr id="8" name="Graphic 7" descr="Questions with solid fill">
            <a:extLst>
              <a:ext uri="{FF2B5EF4-FFF2-40B4-BE49-F238E27FC236}">
                <a16:creationId xmlns:a16="http://schemas.microsoft.com/office/drawing/2014/main" id="{25584FFC-1764-4D44-ADA8-F31A0FD622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54812" y="5880155"/>
            <a:ext cx="577645" cy="577645"/>
          </a:xfrm>
          <a:prstGeom prst="rect">
            <a:avLst/>
          </a:prstGeom>
        </p:spPr>
      </p:pic>
      <p:sp>
        <p:nvSpPr>
          <p:cNvPr id="10" name="TextBox 9">
            <a:extLst>
              <a:ext uri="{FF2B5EF4-FFF2-40B4-BE49-F238E27FC236}">
                <a16:creationId xmlns:a16="http://schemas.microsoft.com/office/drawing/2014/main" id="{5E5E2AFB-F560-4AD2-8791-0141559E0EF1}"/>
              </a:ext>
            </a:extLst>
          </p:cNvPr>
          <p:cNvSpPr txBox="1"/>
          <p:nvPr/>
        </p:nvSpPr>
        <p:spPr>
          <a:xfrm>
            <a:off x="2832457" y="6063734"/>
            <a:ext cx="6527084" cy="369332"/>
          </a:xfrm>
          <a:prstGeom prst="rect">
            <a:avLst/>
          </a:prstGeom>
          <a:noFill/>
        </p:spPr>
        <p:txBody>
          <a:bodyPr wrap="square">
            <a:spAutoFit/>
          </a:bodyPr>
          <a:lstStyle/>
          <a:p>
            <a:r>
              <a:rPr lang="en-US" dirty="0">
                <a:solidFill>
                  <a:schemeClr val="tx1">
                    <a:lumMod val="65000"/>
                    <a:lumOff val="35000"/>
                  </a:schemeClr>
                </a:solidFill>
              </a:rPr>
              <a:t>Contact your SciSoc program manager for support as needed.</a:t>
            </a:r>
          </a:p>
        </p:txBody>
      </p:sp>
    </p:spTree>
    <p:extLst>
      <p:ext uri="{BB962C8B-B14F-4D97-AF65-F5344CB8AC3E}">
        <p14:creationId xmlns:p14="http://schemas.microsoft.com/office/powerpoint/2010/main" val="2700712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1EAB097-ED2B-44BC-82D4-0B1BB7FAD37F}"/>
              </a:ext>
            </a:extLst>
          </p:cNvPr>
          <p:cNvSpPr>
            <a:spLocks noGrp="1"/>
          </p:cNvSpPr>
          <p:nvPr>
            <p:ph type="ftr" sz="quarter" idx="10"/>
          </p:nvPr>
        </p:nvSpPr>
        <p:spPr/>
        <p:txBody>
          <a:bodyPr/>
          <a:lstStyle/>
          <a:p>
            <a:r>
              <a:rPr lang="en-US" dirty="0"/>
              <a:t>American Society of Brewing Chemists</a:t>
            </a:r>
          </a:p>
        </p:txBody>
      </p:sp>
      <p:sp>
        <p:nvSpPr>
          <p:cNvPr id="4" name="Slide Number Placeholder 3">
            <a:extLst>
              <a:ext uri="{FF2B5EF4-FFF2-40B4-BE49-F238E27FC236}">
                <a16:creationId xmlns:a16="http://schemas.microsoft.com/office/drawing/2014/main" id="{D848604D-1A28-4847-A01D-4564B823BA8C}"/>
              </a:ext>
            </a:extLst>
          </p:cNvPr>
          <p:cNvSpPr>
            <a:spLocks noGrp="1"/>
          </p:cNvSpPr>
          <p:nvPr>
            <p:ph type="sldNum" sz="quarter" idx="11"/>
          </p:nvPr>
        </p:nvSpPr>
        <p:spPr/>
        <p:txBody>
          <a:bodyPr/>
          <a:lstStyle/>
          <a:p>
            <a:fld id="{0E9987EA-89AE-4521-A4A1-59C7EEEFA47E}" type="slidenum">
              <a:rPr lang="en-US" smtClean="0"/>
              <a:pPr/>
              <a:t>10</a:t>
            </a:fld>
            <a:endParaRPr lang="en-US" dirty="0"/>
          </a:p>
        </p:txBody>
      </p:sp>
      <p:sp>
        <p:nvSpPr>
          <p:cNvPr id="2" name="Title 1">
            <a:extLst>
              <a:ext uri="{FF2B5EF4-FFF2-40B4-BE49-F238E27FC236}">
                <a16:creationId xmlns:a16="http://schemas.microsoft.com/office/drawing/2014/main" id="{9FEC2A2A-A833-4533-89A5-22481E900FA5}"/>
              </a:ext>
            </a:extLst>
          </p:cNvPr>
          <p:cNvSpPr>
            <a:spLocks noGrp="1"/>
          </p:cNvSpPr>
          <p:nvPr>
            <p:ph type="title"/>
          </p:nvPr>
        </p:nvSpPr>
        <p:spPr>
          <a:solidFill>
            <a:schemeClr val="accent1">
              <a:lumMod val="60000"/>
              <a:lumOff val="40000"/>
              <a:alpha val="80000"/>
            </a:schemeClr>
          </a:solidFill>
        </p:spPr>
        <p:txBody>
          <a:bodyPr/>
          <a:lstStyle/>
          <a:p>
            <a:r>
              <a:rPr lang="en-US" dirty="0"/>
              <a:t>Video Title</a:t>
            </a:r>
          </a:p>
        </p:txBody>
      </p:sp>
      <p:sp>
        <p:nvSpPr>
          <p:cNvPr id="5" name="Date Placeholder 4">
            <a:extLst>
              <a:ext uri="{FF2B5EF4-FFF2-40B4-BE49-F238E27FC236}">
                <a16:creationId xmlns:a16="http://schemas.microsoft.com/office/drawing/2014/main" id="{705DC9BD-025F-4167-9298-84EA994A157D}"/>
              </a:ext>
            </a:extLst>
          </p:cNvPr>
          <p:cNvSpPr>
            <a:spLocks noGrp="1"/>
          </p:cNvSpPr>
          <p:nvPr>
            <p:ph type="dt" sz="half" idx="13"/>
          </p:nvPr>
        </p:nvSpPr>
        <p:spPr/>
        <p:txBody>
          <a:bodyPr/>
          <a:lstStyle/>
          <a:p>
            <a:fld id="{42E1174A-F0A2-4FDD-A22E-4C23AB8EAB76}" type="datetimeyyyy">
              <a:rPr lang="en-US" smtClean="0"/>
              <a:pPr/>
              <a:t>2023</a:t>
            </a:fld>
            <a:endParaRPr lang="en-US" dirty="0"/>
          </a:p>
        </p:txBody>
      </p:sp>
      <p:sp>
        <p:nvSpPr>
          <p:cNvPr id="18" name="Media Placeholder 17">
            <a:extLst>
              <a:ext uri="{FF2B5EF4-FFF2-40B4-BE49-F238E27FC236}">
                <a16:creationId xmlns:a16="http://schemas.microsoft.com/office/drawing/2014/main" id="{7857CA07-0A06-40B6-A92A-805BD40118D7}"/>
              </a:ext>
            </a:extLst>
          </p:cNvPr>
          <p:cNvSpPr>
            <a:spLocks noGrp="1"/>
          </p:cNvSpPr>
          <p:nvPr>
            <p:ph type="media" sz="quarter" idx="14"/>
          </p:nvPr>
        </p:nvSpPr>
        <p:spPr/>
      </p:sp>
    </p:spTree>
    <p:extLst>
      <p:ext uri="{BB962C8B-B14F-4D97-AF65-F5344CB8AC3E}">
        <p14:creationId xmlns:p14="http://schemas.microsoft.com/office/powerpoint/2010/main" val="1427951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751ED-CE0E-4BD4-982A-6ABA69E7F968}"/>
              </a:ext>
            </a:extLst>
          </p:cNvPr>
          <p:cNvSpPr>
            <a:spLocks noGrp="1"/>
          </p:cNvSpPr>
          <p:nvPr>
            <p:ph type="title"/>
          </p:nvPr>
        </p:nvSpPr>
        <p:spPr>
          <a:xfrm>
            <a:off x="4171950" y="2162175"/>
            <a:ext cx="7175500" cy="1800225"/>
          </a:xfrm>
        </p:spPr>
        <p:txBody>
          <a:bodyPr/>
          <a:lstStyle/>
          <a:p>
            <a:r>
              <a:rPr lang="en-US" dirty="0"/>
              <a:t>Section Header Layout</a:t>
            </a:r>
          </a:p>
        </p:txBody>
      </p:sp>
      <p:sp>
        <p:nvSpPr>
          <p:cNvPr id="3" name="Text Placeholder 2">
            <a:extLst>
              <a:ext uri="{FF2B5EF4-FFF2-40B4-BE49-F238E27FC236}">
                <a16:creationId xmlns:a16="http://schemas.microsoft.com/office/drawing/2014/main" id="{2C6F5A6C-F21C-4CE1-BF06-F79C2D4C35C2}"/>
              </a:ext>
            </a:extLst>
          </p:cNvPr>
          <p:cNvSpPr>
            <a:spLocks noGrp="1"/>
          </p:cNvSpPr>
          <p:nvPr>
            <p:ph type="body" idx="1"/>
          </p:nvPr>
        </p:nvSpPr>
        <p:spPr>
          <a:xfrm>
            <a:off x="4171950" y="3989389"/>
            <a:ext cx="7175500" cy="1020762"/>
          </a:xfrm>
        </p:spPr>
        <p:txBody>
          <a:bodyPr/>
          <a:lstStyle/>
          <a:p>
            <a:r>
              <a:rPr lang="en-US" dirty="0"/>
              <a:t>Photo can be replaced by clicking on image, deleting and clicking on icon to insert new photo</a:t>
            </a:r>
          </a:p>
        </p:txBody>
      </p:sp>
      <p:sp>
        <p:nvSpPr>
          <p:cNvPr id="5" name="Footer Placeholder 4">
            <a:extLst>
              <a:ext uri="{FF2B5EF4-FFF2-40B4-BE49-F238E27FC236}">
                <a16:creationId xmlns:a16="http://schemas.microsoft.com/office/drawing/2014/main" id="{E2F89F8E-A045-47DB-906F-86D85A43A755}"/>
              </a:ext>
            </a:extLst>
          </p:cNvPr>
          <p:cNvSpPr>
            <a:spLocks noGrp="1"/>
          </p:cNvSpPr>
          <p:nvPr>
            <p:ph type="ftr" sz="quarter" idx="10"/>
          </p:nvPr>
        </p:nvSpPr>
        <p:spPr>
          <a:xfrm>
            <a:off x="907640" y="6619875"/>
            <a:ext cx="3702459" cy="215900"/>
          </a:xfrm>
        </p:spPr>
        <p:txBody>
          <a:bodyPr/>
          <a:lstStyle/>
          <a:p>
            <a:r>
              <a:rPr lang="en-US" dirty="0"/>
              <a:t>American Society of Brewing Chemists</a:t>
            </a:r>
          </a:p>
        </p:txBody>
      </p:sp>
      <p:sp>
        <p:nvSpPr>
          <p:cNvPr id="4" name="Slide Number Placeholder 3">
            <a:extLst>
              <a:ext uri="{FF2B5EF4-FFF2-40B4-BE49-F238E27FC236}">
                <a16:creationId xmlns:a16="http://schemas.microsoft.com/office/drawing/2014/main" id="{959BBD34-0237-4DD5-BB97-084BF98EA1F1}"/>
              </a:ext>
            </a:extLst>
          </p:cNvPr>
          <p:cNvSpPr>
            <a:spLocks noGrp="1"/>
          </p:cNvSpPr>
          <p:nvPr>
            <p:ph type="sldNum" sz="quarter" idx="11"/>
          </p:nvPr>
        </p:nvSpPr>
        <p:spPr>
          <a:xfrm>
            <a:off x="11134182" y="6505575"/>
            <a:ext cx="751662" cy="215900"/>
          </a:xfrm>
          <a:prstGeom prst="rect">
            <a:avLst/>
          </a:prstGeom>
        </p:spPr>
        <p:txBody>
          <a:bodyPr/>
          <a:lstStyle/>
          <a:p>
            <a:fld id="{0E9987EA-89AE-4521-A4A1-59C7EEEFA47E}" type="slidenum">
              <a:rPr lang="en-US" smtClean="0"/>
              <a:pPr/>
              <a:t>11</a:t>
            </a:fld>
            <a:endParaRPr lang="en-US" dirty="0"/>
          </a:p>
        </p:txBody>
      </p:sp>
      <p:pic>
        <p:nvPicPr>
          <p:cNvPr id="7" name="Picture Placeholder 6" descr="A picture containing tree, outdoor, green, plant&#10;&#10;Description automatically generated">
            <a:extLst>
              <a:ext uri="{FF2B5EF4-FFF2-40B4-BE49-F238E27FC236}">
                <a16:creationId xmlns:a16="http://schemas.microsoft.com/office/drawing/2014/main" id="{39177295-D45C-4208-863E-42573270B2F3}"/>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a:ext>
            </a:extLst>
          </a:blip>
          <a:srcRect l="36887" r="36887"/>
          <a:stretch/>
        </p:blipFill>
        <p:spPr>
          <a:xfrm>
            <a:off x="0" y="-1"/>
            <a:ext cx="3804525" cy="6858001"/>
          </a:xfrm>
        </p:spPr>
      </p:pic>
    </p:spTree>
    <p:extLst>
      <p:ext uri="{BB962C8B-B14F-4D97-AF65-F5344CB8AC3E}">
        <p14:creationId xmlns:p14="http://schemas.microsoft.com/office/powerpoint/2010/main" val="4257496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6EF35-5AA1-4D91-A124-F3EC6D872485}"/>
              </a:ext>
            </a:extLst>
          </p:cNvPr>
          <p:cNvSpPr>
            <a:spLocks noGrp="1"/>
          </p:cNvSpPr>
          <p:nvPr>
            <p:ph type="title"/>
          </p:nvPr>
        </p:nvSpPr>
        <p:spPr>
          <a:xfrm>
            <a:off x="495300" y="457200"/>
            <a:ext cx="7286625" cy="638174"/>
          </a:xfrm>
        </p:spPr>
        <p:txBody>
          <a:bodyPr/>
          <a:lstStyle/>
          <a:p>
            <a:r>
              <a:rPr lang="en-US" dirty="0"/>
              <a:t>Resources</a:t>
            </a:r>
          </a:p>
        </p:txBody>
      </p:sp>
      <p:sp>
        <p:nvSpPr>
          <p:cNvPr id="3" name="Content Placeholder 2">
            <a:extLst>
              <a:ext uri="{FF2B5EF4-FFF2-40B4-BE49-F238E27FC236}">
                <a16:creationId xmlns:a16="http://schemas.microsoft.com/office/drawing/2014/main" id="{AF447E6B-ED0B-4BF3-A4D8-99D418999F93}"/>
              </a:ext>
            </a:extLst>
          </p:cNvPr>
          <p:cNvSpPr>
            <a:spLocks noGrp="1"/>
          </p:cNvSpPr>
          <p:nvPr>
            <p:ph idx="1"/>
          </p:nvPr>
        </p:nvSpPr>
        <p:spPr>
          <a:xfrm>
            <a:off x="495300" y="1485900"/>
            <a:ext cx="7286625" cy="4762500"/>
          </a:xfrm>
        </p:spPr>
        <p:txBody>
          <a:bodyPr/>
          <a:lstStyle/>
          <a:p>
            <a:pPr lvl="1"/>
            <a:r>
              <a:rPr lang="en-US" dirty="0"/>
              <a:t>Add list of events/publications/etc.</a:t>
            </a:r>
          </a:p>
        </p:txBody>
      </p:sp>
      <p:sp>
        <p:nvSpPr>
          <p:cNvPr id="4" name="Slide Number Placeholder 3">
            <a:extLst>
              <a:ext uri="{FF2B5EF4-FFF2-40B4-BE49-F238E27FC236}">
                <a16:creationId xmlns:a16="http://schemas.microsoft.com/office/drawing/2014/main" id="{7CEAC7CE-1053-48E6-A348-4A8ED14A2354}"/>
              </a:ext>
            </a:extLst>
          </p:cNvPr>
          <p:cNvSpPr>
            <a:spLocks noGrp="1"/>
          </p:cNvSpPr>
          <p:nvPr>
            <p:ph type="sldNum" sz="quarter" idx="25"/>
          </p:nvPr>
        </p:nvSpPr>
        <p:spPr>
          <a:xfrm>
            <a:off x="11134182" y="6505575"/>
            <a:ext cx="751662" cy="215900"/>
          </a:xfrm>
          <a:prstGeom prst="rect">
            <a:avLst/>
          </a:prstGeom>
        </p:spPr>
        <p:txBody>
          <a:bodyPr/>
          <a:lstStyle/>
          <a:p>
            <a:fld id="{0E9987EA-89AE-4521-A4A1-59C7EEEFA47E}" type="slidenum">
              <a:rPr lang="en-US" smtClean="0"/>
              <a:pPr/>
              <a:t>12</a:t>
            </a:fld>
            <a:endParaRPr lang="en-US" dirty="0"/>
          </a:p>
        </p:txBody>
      </p:sp>
      <p:pic>
        <p:nvPicPr>
          <p:cNvPr id="12" name="Picture Placeholder 11">
            <a:extLst>
              <a:ext uri="{FF2B5EF4-FFF2-40B4-BE49-F238E27FC236}">
                <a16:creationId xmlns:a16="http://schemas.microsoft.com/office/drawing/2014/main" id="{BE5FDA6F-A83C-4B51-8966-72DD90EEDF0B}"/>
              </a:ext>
            </a:extLst>
          </p:cNvPr>
          <p:cNvPicPr>
            <a:picLocks noGrp="1" noChangeAspect="1"/>
          </p:cNvPicPr>
          <p:nvPr>
            <p:ph type="pic" sz="quarter" idx="22"/>
          </p:nvPr>
        </p:nvPicPr>
        <p:blipFill>
          <a:blip r:embed="rId3">
            <a:extLst>
              <a:ext uri="{28A0092B-C50C-407E-A947-70E740481C1C}">
                <a14:useLocalDpi xmlns:a14="http://schemas.microsoft.com/office/drawing/2010/main" val="0"/>
              </a:ext>
            </a:extLst>
          </a:blip>
          <a:srcRect l="5126" r="5126"/>
          <a:stretch/>
        </p:blipFill>
        <p:spPr>
          <a:xfrm>
            <a:off x="8327201" y="0"/>
            <a:ext cx="3864799" cy="3895725"/>
          </a:xfrm>
          <a:ln>
            <a:solidFill>
              <a:srgbClr val="E0EAAE"/>
            </a:solidFill>
          </a:ln>
        </p:spPr>
      </p:pic>
      <p:sp>
        <p:nvSpPr>
          <p:cNvPr id="5" name="Text Placeholder 4">
            <a:extLst>
              <a:ext uri="{FF2B5EF4-FFF2-40B4-BE49-F238E27FC236}">
                <a16:creationId xmlns:a16="http://schemas.microsoft.com/office/drawing/2014/main" id="{24ED1D4D-6E9F-4CFB-9E9D-B4533DF4FE72}"/>
              </a:ext>
            </a:extLst>
          </p:cNvPr>
          <p:cNvSpPr>
            <a:spLocks noGrp="1"/>
          </p:cNvSpPr>
          <p:nvPr>
            <p:ph type="body" sz="quarter" idx="21"/>
          </p:nvPr>
        </p:nvSpPr>
        <p:spPr>
          <a:xfrm>
            <a:off x="7379745" y="2420763"/>
            <a:ext cx="2174287" cy="1941630"/>
          </a:xfrm>
        </p:spPr>
        <p:txBody>
          <a:bodyPr/>
          <a:lstStyle/>
          <a:p>
            <a:r>
              <a:rPr lang="en-US" dirty="0"/>
              <a:t>Delete this </a:t>
            </a:r>
            <a:br>
              <a:rPr lang="en-US" dirty="0"/>
            </a:br>
            <a:r>
              <a:rPr lang="en-US" dirty="0"/>
              <a:t>shape if no callout is needed</a:t>
            </a:r>
          </a:p>
        </p:txBody>
      </p:sp>
      <p:sp>
        <p:nvSpPr>
          <p:cNvPr id="6" name="Footer Placeholder 5">
            <a:extLst>
              <a:ext uri="{FF2B5EF4-FFF2-40B4-BE49-F238E27FC236}">
                <a16:creationId xmlns:a16="http://schemas.microsoft.com/office/drawing/2014/main" id="{CE4BE97E-8E8A-4BF1-AC32-9621574BD728}"/>
              </a:ext>
            </a:extLst>
          </p:cNvPr>
          <p:cNvSpPr>
            <a:spLocks noGrp="1"/>
          </p:cNvSpPr>
          <p:nvPr>
            <p:ph type="ftr" sz="quarter" idx="24"/>
          </p:nvPr>
        </p:nvSpPr>
        <p:spPr>
          <a:xfrm>
            <a:off x="907640" y="6619875"/>
            <a:ext cx="3702459" cy="215900"/>
          </a:xfrm>
        </p:spPr>
        <p:txBody>
          <a:bodyPr/>
          <a:lstStyle/>
          <a:p>
            <a:r>
              <a:rPr lang="en-US" dirty="0"/>
              <a:t>American Society of Brewing Chemists</a:t>
            </a:r>
          </a:p>
        </p:txBody>
      </p:sp>
      <p:sp>
        <p:nvSpPr>
          <p:cNvPr id="7" name="Date Placeholder 6">
            <a:extLst>
              <a:ext uri="{FF2B5EF4-FFF2-40B4-BE49-F238E27FC236}">
                <a16:creationId xmlns:a16="http://schemas.microsoft.com/office/drawing/2014/main" id="{FF181A13-369E-422D-87DD-68EEBF35776C}"/>
              </a:ext>
            </a:extLst>
          </p:cNvPr>
          <p:cNvSpPr>
            <a:spLocks noGrp="1"/>
          </p:cNvSpPr>
          <p:nvPr>
            <p:ph type="dt" sz="half" idx="23"/>
          </p:nvPr>
        </p:nvSpPr>
        <p:spPr/>
        <p:txBody>
          <a:bodyPr/>
          <a:lstStyle/>
          <a:p>
            <a:fld id="{0DDD497C-1763-49E3-B991-EC2C7C7E3575}" type="datetimeyyyy">
              <a:rPr lang="en-US" smtClean="0"/>
              <a:t>2023</a:t>
            </a:fld>
            <a:endParaRPr lang="en-US" dirty="0"/>
          </a:p>
        </p:txBody>
      </p:sp>
    </p:spTree>
    <p:extLst>
      <p:ext uri="{BB962C8B-B14F-4D97-AF65-F5344CB8AC3E}">
        <p14:creationId xmlns:p14="http://schemas.microsoft.com/office/powerpoint/2010/main" val="1156160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BEAB47-B422-4153-A35A-9C6E3C11C067}"/>
              </a:ext>
            </a:extLst>
          </p:cNvPr>
          <p:cNvSpPr>
            <a:spLocks noGrp="1"/>
          </p:cNvSpPr>
          <p:nvPr>
            <p:ph type="sldNum" sz="quarter" idx="11"/>
          </p:nvPr>
        </p:nvSpPr>
        <p:spPr/>
        <p:txBody>
          <a:bodyPr/>
          <a:lstStyle/>
          <a:p>
            <a:fld id="{0E9987EA-89AE-4521-A4A1-59C7EEEFA47E}" type="slidenum">
              <a:rPr lang="en-US" smtClean="0"/>
              <a:pPr/>
              <a:t>13</a:t>
            </a:fld>
            <a:endParaRPr lang="en-US" dirty="0"/>
          </a:p>
        </p:txBody>
      </p:sp>
      <p:grpSp>
        <p:nvGrpSpPr>
          <p:cNvPr id="24" name="Group 23">
            <a:extLst>
              <a:ext uri="{FF2B5EF4-FFF2-40B4-BE49-F238E27FC236}">
                <a16:creationId xmlns:a16="http://schemas.microsoft.com/office/drawing/2014/main" id="{B7482AAF-936F-4277-944E-282B0CF00955}"/>
              </a:ext>
            </a:extLst>
          </p:cNvPr>
          <p:cNvGrpSpPr/>
          <p:nvPr/>
        </p:nvGrpSpPr>
        <p:grpSpPr>
          <a:xfrm>
            <a:off x="616199" y="1236697"/>
            <a:ext cx="4597620" cy="3529585"/>
            <a:chOff x="3900096" y="1173500"/>
            <a:chExt cx="4597620" cy="3529585"/>
          </a:xfrm>
        </p:grpSpPr>
        <p:sp>
          <p:nvSpPr>
            <p:cNvPr id="18" name="Freeform 15">
              <a:extLst>
                <a:ext uri="{FF2B5EF4-FFF2-40B4-BE49-F238E27FC236}">
                  <a16:creationId xmlns:a16="http://schemas.microsoft.com/office/drawing/2014/main" id="{F51B34FC-AF82-4B50-83D7-ABE36B0D8DAC}"/>
                </a:ext>
              </a:extLst>
            </p:cNvPr>
            <p:cNvSpPr>
              <a:spLocks noEditPoints="1"/>
            </p:cNvSpPr>
            <p:nvPr/>
          </p:nvSpPr>
          <p:spPr bwMode="auto">
            <a:xfrm>
              <a:off x="3900096" y="1173500"/>
              <a:ext cx="2539196" cy="2255500"/>
            </a:xfrm>
            <a:custGeom>
              <a:avLst/>
              <a:gdLst>
                <a:gd name="T0" fmla="*/ 565 w 911"/>
                <a:gd name="T1" fmla="*/ 398 h 808"/>
                <a:gd name="T2" fmla="*/ 546 w 911"/>
                <a:gd name="T3" fmla="*/ 458 h 808"/>
                <a:gd name="T4" fmla="*/ 516 w 911"/>
                <a:gd name="T5" fmla="*/ 428 h 808"/>
                <a:gd name="T6" fmla="*/ 418 w 911"/>
                <a:gd name="T7" fmla="*/ 441 h 808"/>
                <a:gd name="T8" fmla="*/ 483 w 911"/>
                <a:gd name="T9" fmla="*/ 506 h 808"/>
                <a:gd name="T10" fmla="*/ 451 w 911"/>
                <a:gd name="T11" fmla="*/ 510 h 808"/>
                <a:gd name="T12" fmla="*/ 336 w 911"/>
                <a:gd name="T13" fmla="*/ 391 h 808"/>
                <a:gd name="T14" fmla="*/ 451 w 911"/>
                <a:gd name="T15" fmla="*/ 283 h 808"/>
                <a:gd name="T16" fmla="*/ 565 w 911"/>
                <a:gd name="T17" fmla="*/ 398 h 808"/>
                <a:gd name="T18" fmla="*/ 911 w 911"/>
                <a:gd name="T19" fmla="*/ 404 h 808"/>
                <a:gd name="T20" fmla="*/ 897 w 911"/>
                <a:gd name="T21" fmla="*/ 455 h 808"/>
                <a:gd name="T22" fmla="*/ 718 w 911"/>
                <a:gd name="T23" fmla="*/ 759 h 808"/>
                <a:gd name="T24" fmla="*/ 632 w 911"/>
                <a:gd name="T25" fmla="*/ 808 h 808"/>
                <a:gd name="T26" fmla="*/ 284 w 911"/>
                <a:gd name="T27" fmla="*/ 808 h 808"/>
                <a:gd name="T28" fmla="*/ 197 w 911"/>
                <a:gd name="T29" fmla="*/ 759 h 808"/>
                <a:gd name="T30" fmla="*/ 18 w 911"/>
                <a:gd name="T31" fmla="*/ 455 h 808"/>
                <a:gd name="T32" fmla="*/ 18 w 911"/>
                <a:gd name="T33" fmla="*/ 353 h 808"/>
                <a:gd name="T34" fmla="*/ 197 w 911"/>
                <a:gd name="T35" fmla="*/ 49 h 808"/>
                <a:gd name="T36" fmla="*/ 284 w 911"/>
                <a:gd name="T37" fmla="*/ 0 h 808"/>
                <a:gd name="T38" fmla="*/ 632 w 911"/>
                <a:gd name="T39" fmla="*/ 0 h 808"/>
                <a:gd name="T40" fmla="*/ 718 w 911"/>
                <a:gd name="T41" fmla="*/ 49 h 808"/>
                <a:gd name="T42" fmla="*/ 897 w 911"/>
                <a:gd name="T43" fmla="*/ 353 h 808"/>
                <a:gd name="T44" fmla="*/ 911 w 911"/>
                <a:gd name="T45" fmla="*/ 404 h 808"/>
                <a:gd name="T46" fmla="*/ 689 w 911"/>
                <a:gd name="T47" fmla="*/ 609 h 808"/>
                <a:gd name="T48" fmla="*/ 622 w 911"/>
                <a:gd name="T49" fmla="*/ 540 h 808"/>
                <a:gd name="T50" fmla="*/ 673 w 911"/>
                <a:gd name="T51" fmla="*/ 398 h 808"/>
                <a:gd name="T52" fmla="*/ 449 w 911"/>
                <a:gd name="T53" fmla="*/ 182 h 808"/>
                <a:gd name="T54" fmla="*/ 226 w 911"/>
                <a:gd name="T55" fmla="*/ 389 h 808"/>
                <a:gd name="T56" fmla="*/ 449 w 911"/>
                <a:gd name="T57" fmla="*/ 613 h 808"/>
                <a:gd name="T58" fmla="*/ 561 w 911"/>
                <a:gd name="T59" fmla="*/ 587 h 808"/>
                <a:gd name="T60" fmla="*/ 593 w 911"/>
                <a:gd name="T61" fmla="*/ 626 h 808"/>
                <a:gd name="T62" fmla="*/ 689 w 911"/>
                <a:gd name="T63" fmla="*/ 609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1" h="808">
                  <a:moveTo>
                    <a:pt x="565" y="398"/>
                  </a:moveTo>
                  <a:cubicBezTo>
                    <a:pt x="565" y="419"/>
                    <a:pt x="557" y="441"/>
                    <a:pt x="546" y="458"/>
                  </a:cubicBezTo>
                  <a:cubicBezTo>
                    <a:pt x="516" y="428"/>
                    <a:pt x="516" y="428"/>
                    <a:pt x="516" y="428"/>
                  </a:cubicBezTo>
                  <a:cubicBezTo>
                    <a:pt x="516" y="428"/>
                    <a:pt x="516" y="428"/>
                    <a:pt x="418" y="441"/>
                  </a:cubicBezTo>
                  <a:cubicBezTo>
                    <a:pt x="418" y="441"/>
                    <a:pt x="418" y="441"/>
                    <a:pt x="483" y="506"/>
                  </a:cubicBezTo>
                  <a:cubicBezTo>
                    <a:pt x="472" y="510"/>
                    <a:pt x="460" y="510"/>
                    <a:pt x="451" y="510"/>
                  </a:cubicBezTo>
                  <a:cubicBezTo>
                    <a:pt x="388" y="510"/>
                    <a:pt x="336" y="460"/>
                    <a:pt x="336" y="391"/>
                  </a:cubicBezTo>
                  <a:cubicBezTo>
                    <a:pt x="336" y="335"/>
                    <a:pt x="388" y="283"/>
                    <a:pt x="451" y="283"/>
                  </a:cubicBezTo>
                  <a:cubicBezTo>
                    <a:pt x="514" y="283"/>
                    <a:pt x="565" y="339"/>
                    <a:pt x="565" y="398"/>
                  </a:cubicBezTo>
                  <a:close/>
                  <a:moveTo>
                    <a:pt x="911" y="404"/>
                  </a:moveTo>
                  <a:cubicBezTo>
                    <a:pt x="911" y="421"/>
                    <a:pt x="906" y="439"/>
                    <a:pt x="897" y="455"/>
                  </a:cubicBezTo>
                  <a:cubicBezTo>
                    <a:pt x="718" y="759"/>
                    <a:pt x="718" y="759"/>
                    <a:pt x="718" y="759"/>
                  </a:cubicBezTo>
                  <a:cubicBezTo>
                    <a:pt x="700" y="789"/>
                    <a:pt x="667" y="808"/>
                    <a:pt x="632" y="808"/>
                  </a:cubicBezTo>
                  <a:cubicBezTo>
                    <a:pt x="284" y="808"/>
                    <a:pt x="284" y="808"/>
                    <a:pt x="284" y="808"/>
                  </a:cubicBezTo>
                  <a:cubicBezTo>
                    <a:pt x="248" y="808"/>
                    <a:pt x="215" y="789"/>
                    <a:pt x="197" y="759"/>
                  </a:cubicBezTo>
                  <a:cubicBezTo>
                    <a:pt x="18" y="455"/>
                    <a:pt x="18" y="455"/>
                    <a:pt x="18" y="455"/>
                  </a:cubicBezTo>
                  <a:cubicBezTo>
                    <a:pt x="0" y="423"/>
                    <a:pt x="0" y="384"/>
                    <a:pt x="18" y="353"/>
                  </a:cubicBezTo>
                  <a:cubicBezTo>
                    <a:pt x="197" y="49"/>
                    <a:pt x="197" y="49"/>
                    <a:pt x="197" y="49"/>
                  </a:cubicBezTo>
                  <a:cubicBezTo>
                    <a:pt x="215" y="18"/>
                    <a:pt x="248" y="0"/>
                    <a:pt x="284" y="0"/>
                  </a:cubicBezTo>
                  <a:cubicBezTo>
                    <a:pt x="632" y="0"/>
                    <a:pt x="632" y="0"/>
                    <a:pt x="632" y="0"/>
                  </a:cubicBezTo>
                  <a:cubicBezTo>
                    <a:pt x="667" y="0"/>
                    <a:pt x="700" y="18"/>
                    <a:pt x="718" y="49"/>
                  </a:cubicBezTo>
                  <a:cubicBezTo>
                    <a:pt x="897" y="353"/>
                    <a:pt x="897" y="353"/>
                    <a:pt x="897" y="353"/>
                  </a:cubicBezTo>
                  <a:cubicBezTo>
                    <a:pt x="906" y="369"/>
                    <a:pt x="911" y="386"/>
                    <a:pt x="911" y="404"/>
                  </a:cubicBezTo>
                  <a:close/>
                  <a:moveTo>
                    <a:pt x="689" y="609"/>
                  </a:moveTo>
                  <a:cubicBezTo>
                    <a:pt x="689" y="609"/>
                    <a:pt x="689" y="609"/>
                    <a:pt x="622" y="540"/>
                  </a:cubicBezTo>
                  <a:cubicBezTo>
                    <a:pt x="656" y="499"/>
                    <a:pt x="673" y="452"/>
                    <a:pt x="673" y="398"/>
                  </a:cubicBezTo>
                  <a:cubicBezTo>
                    <a:pt x="673" y="266"/>
                    <a:pt x="576" y="182"/>
                    <a:pt x="449" y="182"/>
                  </a:cubicBezTo>
                  <a:cubicBezTo>
                    <a:pt x="334" y="182"/>
                    <a:pt x="226" y="268"/>
                    <a:pt x="226" y="389"/>
                  </a:cubicBezTo>
                  <a:cubicBezTo>
                    <a:pt x="226" y="521"/>
                    <a:pt x="321" y="613"/>
                    <a:pt x="449" y="613"/>
                  </a:cubicBezTo>
                  <a:cubicBezTo>
                    <a:pt x="494" y="613"/>
                    <a:pt x="529" y="605"/>
                    <a:pt x="561" y="587"/>
                  </a:cubicBezTo>
                  <a:cubicBezTo>
                    <a:pt x="561" y="587"/>
                    <a:pt x="561" y="587"/>
                    <a:pt x="593" y="626"/>
                  </a:cubicBezTo>
                  <a:lnTo>
                    <a:pt x="689" y="60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19">
              <a:extLst>
                <a:ext uri="{FF2B5EF4-FFF2-40B4-BE49-F238E27FC236}">
                  <a16:creationId xmlns:a16="http://schemas.microsoft.com/office/drawing/2014/main" id="{12E1A740-9FAC-448C-A28C-208249ED2B7A}"/>
                </a:ext>
              </a:extLst>
            </p:cNvPr>
            <p:cNvSpPr>
              <a:spLocks noEditPoints="1"/>
            </p:cNvSpPr>
            <p:nvPr/>
          </p:nvSpPr>
          <p:spPr bwMode="auto">
            <a:xfrm>
              <a:off x="5958520" y="2447585"/>
              <a:ext cx="2539196" cy="2255500"/>
            </a:xfrm>
            <a:custGeom>
              <a:avLst/>
              <a:gdLst>
                <a:gd name="T0" fmla="*/ 897 w 911"/>
                <a:gd name="T1" fmla="*/ 353 h 808"/>
                <a:gd name="T2" fmla="*/ 718 w 911"/>
                <a:gd name="T3" fmla="*/ 49 h 808"/>
                <a:gd name="T4" fmla="*/ 632 w 911"/>
                <a:gd name="T5" fmla="*/ 0 h 808"/>
                <a:gd name="T6" fmla="*/ 283 w 911"/>
                <a:gd name="T7" fmla="*/ 0 h 808"/>
                <a:gd name="T8" fmla="*/ 197 w 911"/>
                <a:gd name="T9" fmla="*/ 49 h 808"/>
                <a:gd name="T10" fmla="*/ 18 w 911"/>
                <a:gd name="T11" fmla="*/ 353 h 808"/>
                <a:gd name="T12" fmla="*/ 18 w 911"/>
                <a:gd name="T13" fmla="*/ 455 h 808"/>
                <a:gd name="T14" fmla="*/ 197 w 911"/>
                <a:gd name="T15" fmla="*/ 759 h 808"/>
                <a:gd name="T16" fmla="*/ 283 w 911"/>
                <a:gd name="T17" fmla="*/ 808 h 808"/>
                <a:gd name="T18" fmla="*/ 632 w 911"/>
                <a:gd name="T19" fmla="*/ 808 h 808"/>
                <a:gd name="T20" fmla="*/ 718 w 911"/>
                <a:gd name="T21" fmla="*/ 759 h 808"/>
                <a:gd name="T22" fmla="*/ 897 w 911"/>
                <a:gd name="T23" fmla="*/ 455 h 808"/>
                <a:gd name="T24" fmla="*/ 911 w 911"/>
                <a:gd name="T25" fmla="*/ 404 h 808"/>
                <a:gd name="T26" fmla="*/ 897 w 911"/>
                <a:gd name="T27" fmla="*/ 353 h 808"/>
                <a:gd name="T28" fmla="*/ 564 w 911"/>
                <a:gd name="T29" fmla="*/ 621 h 808"/>
                <a:gd name="T30" fmla="*/ 537 w 911"/>
                <a:gd name="T31" fmla="*/ 545 h 808"/>
                <a:gd name="T32" fmla="*/ 380 w 911"/>
                <a:gd name="T33" fmla="*/ 545 h 808"/>
                <a:gd name="T34" fmla="*/ 350 w 911"/>
                <a:gd name="T35" fmla="*/ 621 h 808"/>
                <a:gd name="T36" fmla="*/ 230 w 911"/>
                <a:gd name="T37" fmla="*/ 621 h 808"/>
                <a:gd name="T38" fmla="*/ 398 w 911"/>
                <a:gd name="T39" fmla="*/ 186 h 808"/>
                <a:gd name="T40" fmla="*/ 520 w 911"/>
                <a:gd name="T41" fmla="*/ 186 h 808"/>
                <a:gd name="T42" fmla="*/ 685 w 911"/>
                <a:gd name="T43" fmla="*/ 621 h 808"/>
                <a:gd name="T44" fmla="*/ 564 w 911"/>
                <a:gd name="T45" fmla="*/ 621 h 808"/>
                <a:gd name="T46" fmla="*/ 460 w 911"/>
                <a:gd name="T47" fmla="*/ 321 h 808"/>
                <a:gd name="T48" fmla="*/ 507 w 911"/>
                <a:gd name="T49" fmla="*/ 459 h 808"/>
                <a:gd name="T50" fmla="*/ 413 w 911"/>
                <a:gd name="T51" fmla="*/ 459 h 808"/>
                <a:gd name="T52" fmla="*/ 458 w 911"/>
                <a:gd name="T53" fmla="*/ 321 h 808"/>
                <a:gd name="T54" fmla="*/ 460 w 911"/>
                <a:gd name="T55" fmla="*/ 321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1" h="808">
                  <a:moveTo>
                    <a:pt x="897" y="353"/>
                  </a:moveTo>
                  <a:cubicBezTo>
                    <a:pt x="718" y="49"/>
                    <a:pt x="718" y="49"/>
                    <a:pt x="718" y="49"/>
                  </a:cubicBezTo>
                  <a:cubicBezTo>
                    <a:pt x="700" y="18"/>
                    <a:pt x="667" y="0"/>
                    <a:pt x="632" y="0"/>
                  </a:cubicBezTo>
                  <a:cubicBezTo>
                    <a:pt x="283" y="0"/>
                    <a:pt x="283" y="0"/>
                    <a:pt x="283" y="0"/>
                  </a:cubicBezTo>
                  <a:cubicBezTo>
                    <a:pt x="248" y="0"/>
                    <a:pt x="215" y="18"/>
                    <a:pt x="197" y="49"/>
                  </a:cubicBezTo>
                  <a:cubicBezTo>
                    <a:pt x="18" y="353"/>
                    <a:pt x="18" y="353"/>
                    <a:pt x="18" y="353"/>
                  </a:cubicBezTo>
                  <a:cubicBezTo>
                    <a:pt x="0" y="384"/>
                    <a:pt x="0" y="423"/>
                    <a:pt x="18" y="455"/>
                  </a:cubicBezTo>
                  <a:cubicBezTo>
                    <a:pt x="197" y="759"/>
                    <a:pt x="197" y="759"/>
                    <a:pt x="197" y="759"/>
                  </a:cubicBezTo>
                  <a:cubicBezTo>
                    <a:pt x="215" y="789"/>
                    <a:pt x="248" y="808"/>
                    <a:pt x="283" y="808"/>
                  </a:cubicBezTo>
                  <a:cubicBezTo>
                    <a:pt x="632" y="808"/>
                    <a:pt x="632" y="808"/>
                    <a:pt x="632" y="808"/>
                  </a:cubicBezTo>
                  <a:cubicBezTo>
                    <a:pt x="667" y="808"/>
                    <a:pt x="700" y="789"/>
                    <a:pt x="718" y="759"/>
                  </a:cubicBezTo>
                  <a:cubicBezTo>
                    <a:pt x="897" y="455"/>
                    <a:pt x="897" y="455"/>
                    <a:pt x="897" y="455"/>
                  </a:cubicBezTo>
                  <a:cubicBezTo>
                    <a:pt x="906" y="439"/>
                    <a:pt x="911" y="421"/>
                    <a:pt x="911" y="404"/>
                  </a:cubicBezTo>
                  <a:cubicBezTo>
                    <a:pt x="911" y="386"/>
                    <a:pt x="906" y="369"/>
                    <a:pt x="897" y="353"/>
                  </a:cubicBezTo>
                  <a:close/>
                  <a:moveTo>
                    <a:pt x="564" y="621"/>
                  </a:moveTo>
                  <a:cubicBezTo>
                    <a:pt x="537" y="545"/>
                    <a:pt x="537" y="545"/>
                    <a:pt x="537" y="545"/>
                  </a:cubicBezTo>
                  <a:cubicBezTo>
                    <a:pt x="380" y="545"/>
                    <a:pt x="380" y="545"/>
                    <a:pt x="380" y="545"/>
                  </a:cubicBezTo>
                  <a:cubicBezTo>
                    <a:pt x="350" y="621"/>
                    <a:pt x="350" y="621"/>
                    <a:pt x="350" y="621"/>
                  </a:cubicBezTo>
                  <a:cubicBezTo>
                    <a:pt x="230" y="621"/>
                    <a:pt x="230" y="621"/>
                    <a:pt x="230" y="621"/>
                  </a:cubicBezTo>
                  <a:cubicBezTo>
                    <a:pt x="398" y="186"/>
                    <a:pt x="398" y="186"/>
                    <a:pt x="398" y="186"/>
                  </a:cubicBezTo>
                  <a:cubicBezTo>
                    <a:pt x="520" y="186"/>
                    <a:pt x="520" y="186"/>
                    <a:pt x="520" y="186"/>
                  </a:cubicBezTo>
                  <a:cubicBezTo>
                    <a:pt x="685" y="621"/>
                    <a:pt x="685" y="621"/>
                    <a:pt x="685" y="621"/>
                  </a:cubicBezTo>
                  <a:lnTo>
                    <a:pt x="564" y="621"/>
                  </a:lnTo>
                  <a:close/>
                  <a:moveTo>
                    <a:pt x="460" y="321"/>
                  </a:moveTo>
                  <a:cubicBezTo>
                    <a:pt x="507" y="459"/>
                    <a:pt x="507" y="459"/>
                    <a:pt x="507" y="459"/>
                  </a:cubicBezTo>
                  <a:cubicBezTo>
                    <a:pt x="413" y="459"/>
                    <a:pt x="413" y="459"/>
                    <a:pt x="413" y="459"/>
                  </a:cubicBezTo>
                  <a:cubicBezTo>
                    <a:pt x="458" y="321"/>
                    <a:pt x="458" y="321"/>
                    <a:pt x="458" y="321"/>
                  </a:cubicBezTo>
                  <a:lnTo>
                    <a:pt x="460" y="32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 name="Freeform 31">
              <a:extLst>
                <a:ext uri="{FF2B5EF4-FFF2-40B4-BE49-F238E27FC236}">
                  <a16:creationId xmlns:a16="http://schemas.microsoft.com/office/drawing/2014/main" id="{E7980A15-7F44-408B-97CD-23DDA5DE91AB}"/>
                </a:ext>
              </a:extLst>
            </p:cNvPr>
            <p:cNvSpPr>
              <a:spLocks noEditPoints="1"/>
            </p:cNvSpPr>
            <p:nvPr/>
          </p:nvSpPr>
          <p:spPr bwMode="auto">
            <a:xfrm>
              <a:off x="6224493" y="1541479"/>
              <a:ext cx="1187525" cy="1162077"/>
            </a:xfrm>
            <a:custGeom>
              <a:avLst/>
              <a:gdLst>
                <a:gd name="T0" fmla="*/ 144 w 233"/>
                <a:gd name="T1" fmla="*/ 202 h 228"/>
                <a:gd name="T2" fmla="*/ 70 w 233"/>
                <a:gd name="T3" fmla="*/ 228 h 228"/>
                <a:gd name="T4" fmla="*/ 0 w 233"/>
                <a:gd name="T5" fmla="*/ 166 h 228"/>
                <a:gd name="T6" fmla="*/ 47 w 233"/>
                <a:gd name="T7" fmla="*/ 106 h 228"/>
                <a:gd name="T8" fmla="*/ 52 w 233"/>
                <a:gd name="T9" fmla="*/ 103 h 228"/>
                <a:gd name="T10" fmla="*/ 47 w 233"/>
                <a:gd name="T11" fmla="*/ 97 h 228"/>
                <a:gd name="T12" fmla="*/ 32 w 233"/>
                <a:gd name="T13" fmla="*/ 59 h 228"/>
                <a:gd name="T14" fmla="*/ 99 w 233"/>
                <a:gd name="T15" fmla="*/ 0 h 228"/>
                <a:gd name="T16" fmla="*/ 167 w 233"/>
                <a:gd name="T17" fmla="*/ 59 h 228"/>
                <a:gd name="T18" fmla="*/ 127 w 233"/>
                <a:gd name="T19" fmla="*/ 111 h 228"/>
                <a:gd name="T20" fmla="*/ 154 w 233"/>
                <a:gd name="T21" fmla="*/ 140 h 228"/>
                <a:gd name="T22" fmla="*/ 183 w 233"/>
                <a:gd name="T23" fmla="*/ 109 h 228"/>
                <a:gd name="T24" fmla="*/ 215 w 233"/>
                <a:gd name="T25" fmla="*/ 139 h 228"/>
                <a:gd name="T26" fmla="*/ 187 w 233"/>
                <a:gd name="T27" fmla="*/ 169 h 228"/>
                <a:gd name="T28" fmla="*/ 185 w 233"/>
                <a:gd name="T29" fmla="*/ 171 h 228"/>
                <a:gd name="T30" fmla="*/ 233 w 233"/>
                <a:gd name="T31" fmla="*/ 223 h 228"/>
                <a:gd name="T32" fmla="*/ 163 w 233"/>
                <a:gd name="T33" fmla="*/ 223 h 228"/>
                <a:gd name="T34" fmla="*/ 144 w 233"/>
                <a:gd name="T35" fmla="*/ 202 h 228"/>
                <a:gd name="T36" fmla="*/ 79 w 233"/>
                <a:gd name="T37" fmla="*/ 132 h 228"/>
                <a:gd name="T38" fmla="*/ 59 w 233"/>
                <a:gd name="T39" fmla="*/ 158 h 228"/>
                <a:gd name="T40" fmla="*/ 83 w 233"/>
                <a:gd name="T41" fmla="*/ 178 h 228"/>
                <a:gd name="T42" fmla="*/ 113 w 233"/>
                <a:gd name="T43" fmla="*/ 169 h 228"/>
                <a:gd name="T44" fmla="*/ 79 w 233"/>
                <a:gd name="T45" fmla="*/ 132 h 228"/>
                <a:gd name="T46" fmla="*/ 123 w 233"/>
                <a:gd name="T47" fmla="*/ 58 h 228"/>
                <a:gd name="T48" fmla="*/ 104 w 233"/>
                <a:gd name="T49" fmla="*/ 38 h 228"/>
                <a:gd name="T50" fmla="*/ 85 w 233"/>
                <a:gd name="T51" fmla="*/ 56 h 228"/>
                <a:gd name="T52" fmla="*/ 102 w 233"/>
                <a:gd name="T53" fmla="*/ 85 h 228"/>
                <a:gd name="T54" fmla="*/ 123 w 233"/>
                <a:gd name="T55" fmla="*/ 5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3" h="228">
                  <a:moveTo>
                    <a:pt x="144" y="202"/>
                  </a:moveTo>
                  <a:cubicBezTo>
                    <a:pt x="123" y="217"/>
                    <a:pt x="96" y="228"/>
                    <a:pt x="70" y="228"/>
                  </a:cubicBezTo>
                  <a:cubicBezTo>
                    <a:pt x="32" y="228"/>
                    <a:pt x="0" y="206"/>
                    <a:pt x="0" y="166"/>
                  </a:cubicBezTo>
                  <a:cubicBezTo>
                    <a:pt x="0" y="134"/>
                    <a:pt x="19" y="118"/>
                    <a:pt x="47" y="106"/>
                  </a:cubicBezTo>
                  <a:cubicBezTo>
                    <a:pt x="52" y="103"/>
                    <a:pt x="52" y="103"/>
                    <a:pt x="52" y="103"/>
                  </a:cubicBezTo>
                  <a:cubicBezTo>
                    <a:pt x="47" y="97"/>
                    <a:pt x="47" y="97"/>
                    <a:pt x="47" y="97"/>
                  </a:cubicBezTo>
                  <a:cubicBezTo>
                    <a:pt x="40" y="88"/>
                    <a:pt x="32" y="77"/>
                    <a:pt x="32" y="59"/>
                  </a:cubicBezTo>
                  <a:cubicBezTo>
                    <a:pt x="32" y="22"/>
                    <a:pt x="64" y="0"/>
                    <a:pt x="99" y="0"/>
                  </a:cubicBezTo>
                  <a:cubicBezTo>
                    <a:pt x="134" y="0"/>
                    <a:pt x="167" y="22"/>
                    <a:pt x="167" y="59"/>
                  </a:cubicBezTo>
                  <a:cubicBezTo>
                    <a:pt x="167" y="86"/>
                    <a:pt x="149" y="100"/>
                    <a:pt x="127" y="111"/>
                  </a:cubicBezTo>
                  <a:cubicBezTo>
                    <a:pt x="154" y="140"/>
                    <a:pt x="154" y="140"/>
                    <a:pt x="154" y="140"/>
                  </a:cubicBezTo>
                  <a:cubicBezTo>
                    <a:pt x="165" y="130"/>
                    <a:pt x="175" y="120"/>
                    <a:pt x="183" y="109"/>
                  </a:cubicBezTo>
                  <a:cubicBezTo>
                    <a:pt x="215" y="139"/>
                    <a:pt x="215" y="139"/>
                    <a:pt x="215" y="139"/>
                  </a:cubicBezTo>
                  <a:cubicBezTo>
                    <a:pt x="187" y="169"/>
                    <a:pt x="187" y="169"/>
                    <a:pt x="187" y="169"/>
                  </a:cubicBezTo>
                  <a:cubicBezTo>
                    <a:pt x="185" y="171"/>
                    <a:pt x="185" y="171"/>
                    <a:pt x="185" y="171"/>
                  </a:cubicBezTo>
                  <a:cubicBezTo>
                    <a:pt x="233" y="223"/>
                    <a:pt x="233" y="223"/>
                    <a:pt x="233" y="223"/>
                  </a:cubicBezTo>
                  <a:cubicBezTo>
                    <a:pt x="163" y="223"/>
                    <a:pt x="163" y="223"/>
                    <a:pt x="163" y="223"/>
                  </a:cubicBezTo>
                  <a:lnTo>
                    <a:pt x="144" y="202"/>
                  </a:lnTo>
                  <a:close/>
                  <a:moveTo>
                    <a:pt x="79" y="132"/>
                  </a:moveTo>
                  <a:cubicBezTo>
                    <a:pt x="70" y="138"/>
                    <a:pt x="59" y="146"/>
                    <a:pt x="59" y="158"/>
                  </a:cubicBezTo>
                  <a:cubicBezTo>
                    <a:pt x="59" y="171"/>
                    <a:pt x="72" y="178"/>
                    <a:pt x="83" y="178"/>
                  </a:cubicBezTo>
                  <a:cubicBezTo>
                    <a:pt x="94" y="178"/>
                    <a:pt x="104" y="174"/>
                    <a:pt x="113" y="169"/>
                  </a:cubicBezTo>
                  <a:lnTo>
                    <a:pt x="79" y="132"/>
                  </a:lnTo>
                  <a:close/>
                  <a:moveTo>
                    <a:pt x="123" y="58"/>
                  </a:moveTo>
                  <a:cubicBezTo>
                    <a:pt x="123" y="47"/>
                    <a:pt x="115" y="38"/>
                    <a:pt x="104" y="38"/>
                  </a:cubicBezTo>
                  <a:cubicBezTo>
                    <a:pt x="93" y="38"/>
                    <a:pt x="85" y="45"/>
                    <a:pt x="85" y="56"/>
                  </a:cubicBezTo>
                  <a:cubicBezTo>
                    <a:pt x="85" y="67"/>
                    <a:pt x="95" y="77"/>
                    <a:pt x="102" y="85"/>
                  </a:cubicBezTo>
                  <a:cubicBezTo>
                    <a:pt x="112" y="79"/>
                    <a:pt x="123" y="70"/>
                    <a:pt x="123" y="58"/>
                  </a:cubicBezTo>
                  <a:close/>
                </a:path>
              </a:pathLst>
            </a:custGeom>
            <a:solidFill>
              <a:schemeClr val="accent4">
                <a:alpha val="74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3" name="Footer Placeholder 2">
            <a:extLst>
              <a:ext uri="{FF2B5EF4-FFF2-40B4-BE49-F238E27FC236}">
                <a16:creationId xmlns:a16="http://schemas.microsoft.com/office/drawing/2014/main" id="{73FED488-EF16-498B-A3D3-65DBF2764AC6}"/>
              </a:ext>
            </a:extLst>
          </p:cNvPr>
          <p:cNvSpPr>
            <a:spLocks noGrp="1"/>
          </p:cNvSpPr>
          <p:nvPr>
            <p:ph type="ftr" sz="quarter" idx="10"/>
          </p:nvPr>
        </p:nvSpPr>
        <p:spPr/>
        <p:txBody>
          <a:bodyPr/>
          <a:lstStyle/>
          <a:p>
            <a:r>
              <a:rPr lang="en-US" dirty="0"/>
              <a:t>American Society of Brewing Chemists</a:t>
            </a:r>
          </a:p>
        </p:txBody>
      </p:sp>
      <p:sp>
        <p:nvSpPr>
          <p:cNvPr id="4" name="Date Placeholder 3">
            <a:extLst>
              <a:ext uri="{FF2B5EF4-FFF2-40B4-BE49-F238E27FC236}">
                <a16:creationId xmlns:a16="http://schemas.microsoft.com/office/drawing/2014/main" id="{F4DA2497-D2A0-473A-B30F-77E3A5B453E3}"/>
              </a:ext>
            </a:extLst>
          </p:cNvPr>
          <p:cNvSpPr>
            <a:spLocks noGrp="1"/>
          </p:cNvSpPr>
          <p:nvPr>
            <p:ph type="dt" sz="half" idx="12"/>
          </p:nvPr>
        </p:nvSpPr>
        <p:spPr/>
        <p:txBody>
          <a:bodyPr/>
          <a:lstStyle/>
          <a:p>
            <a:fld id="{C6B63C96-8E2E-4E70-8090-A8BFA7E916DD}" type="datetimeyyyy">
              <a:rPr lang="en-US" smtClean="0"/>
              <a:t>2023</a:t>
            </a:fld>
            <a:endParaRPr lang="en-US" dirty="0"/>
          </a:p>
        </p:txBody>
      </p:sp>
      <p:sp>
        <p:nvSpPr>
          <p:cNvPr id="6" name="TextBox 5">
            <a:extLst>
              <a:ext uri="{FF2B5EF4-FFF2-40B4-BE49-F238E27FC236}">
                <a16:creationId xmlns:a16="http://schemas.microsoft.com/office/drawing/2014/main" id="{D8DE30C3-2152-8512-5D27-6357A252C4C6}"/>
              </a:ext>
            </a:extLst>
          </p:cNvPr>
          <p:cNvSpPr txBox="1"/>
          <p:nvPr/>
        </p:nvSpPr>
        <p:spPr>
          <a:xfrm>
            <a:off x="6697683" y="2766753"/>
            <a:ext cx="4322618" cy="646331"/>
          </a:xfrm>
          <a:prstGeom prst="rect">
            <a:avLst/>
          </a:prstGeom>
          <a:noFill/>
        </p:spPr>
        <p:txBody>
          <a:bodyPr wrap="square" rtlCol="0">
            <a:spAutoFit/>
          </a:bodyPr>
          <a:lstStyle/>
          <a:p>
            <a:pPr algn="l"/>
            <a:r>
              <a:rPr lang="en-US" b="1" dirty="0">
                <a:solidFill>
                  <a:srgbClr val="FF0000"/>
                </a:solidFill>
              </a:rPr>
              <a:t>INSERT YOUR QR CODE HERE</a:t>
            </a:r>
          </a:p>
          <a:p>
            <a:pPr algn="l"/>
            <a:endParaRPr lang="en-US" b="1" dirty="0">
              <a:solidFill>
                <a:srgbClr val="FF0000"/>
              </a:solidFill>
            </a:endParaRPr>
          </a:p>
        </p:txBody>
      </p:sp>
    </p:spTree>
    <p:extLst>
      <p:ext uri="{BB962C8B-B14F-4D97-AF65-F5344CB8AC3E}">
        <p14:creationId xmlns:p14="http://schemas.microsoft.com/office/powerpoint/2010/main" val="1835081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D71C-BADE-4010-BA80-EB31F9A5F798}"/>
              </a:ext>
            </a:extLst>
          </p:cNvPr>
          <p:cNvSpPr>
            <a:spLocks noGrp="1"/>
          </p:cNvSpPr>
          <p:nvPr>
            <p:ph type="title"/>
          </p:nvPr>
        </p:nvSpPr>
        <p:spPr/>
        <p:txBody>
          <a:bodyPr/>
          <a:lstStyle/>
          <a:p>
            <a:r>
              <a:rPr lang="en-US" dirty="0"/>
              <a:t>Ensure Slide Clarity</a:t>
            </a:r>
          </a:p>
        </p:txBody>
      </p:sp>
      <p:sp>
        <p:nvSpPr>
          <p:cNvPr id="4" name="Date Placeholder 3">
            <a:extLst>
              <a:ext uri="{FF2B5EF4-FFF2-40B4-BE49-F238E27FC236}">
                <a16:creationId xmlns:a16="http://schemas.microsoft.com/office/drawing/2014/main" id="{9A6D0DF8-CB77-4BC3-B56C-99A344C7ECDD}"/>
              </a:ext>
            </a:extLst>
          </p:cNvPr>
          <p:cNvSpPr>
            <a:spLocks noGrp="1"/>
          </p:cNvSpPr>
          <p:nvPr>
            <p:ph type="dt" sz="half" idx="10"/>
          </p:nvPr>
        </p:nvSpPr>
        <p:spPr/>
        <p:txBody>
          <a:bodyPr/>
          <a:lstStyle/>
          <a:p>
            <a:fld id="{9F0F4B03-CA9C-44C4-83EA-0A0F853681BF}" type="datetimeyyyy">
              <a:rPr lang="en-US" smtClean="0"/>
              <a:t>2023</a:t>
            </a:fld>
            <a:endParaRPr lang="en-US" dirty="0"/>
          </a:p>
        </p:txBody>
      </p:sp>
      <p:sp>
        <p:nvSpPr>
          <p:cNvPr id="5" name="Footer Placeholder 4">
            <a:extLst>
              <a:ext uri="{FF2B5EF4-FFF2-40B4-BE49-F238E27FC236}">
                <a16:creationId xmlns:a16="http://schemas.microsoft.com/office/drawing/2014/main" id="{04D555F5-7AF5-46CC-A513-2D9746CA55E0}"/>
              </a:ext>
            </a:extLst>
          </p:cNvPr>
          <p:cNvSpPr>
            <a:spLocks noGrp="1"/>
          </p:cNvSpPr>
          <p:nvPr>
            <p:ph type="ftr" sz="quarter" idx="11"/>
          </p:nvPr>
        </p:nvSpPr>
        <p:spPr/>
        <p:txBody>
          <a:bodyPr/>
          <a:lstStyle/>
          <a:p>
            <a:r>
              <a:rPr lang="en-US" dirty="0"/>
              <a:t>American Society of Brewing Chemists</a:t>
            </a:r>
          </a:p>
        </p:txBody>
      </p:sp>
      <p:sp>
        <p:nvSpPr>
          <p:cNvPr id="6" name="Slide Number Placeholder 5">
            <a:extLst>
              <a:ext uri="{FF2B5EF4-FFF2-40B4-BE49-F238E27FC236}">
                <a16:creationId xmlns:a16="http://schemas.microsoft.com/office/drawing/2014/main" id="{70E4F0DE-A889-45B8-BFBB-42AEDDDCFA4F}"/>
              </a:ext>
            </a:extLst>
          </p:cNvPr>
          <p:cNvSpPr>
            <a:spLocks noGrp="1"/>
          </p:cNvSpPr>
          <p:nvPr>
            <p:ph type="sldNum" sz="quarter" idx="12"/>
          </p:nvPr>
        </p:nvSpPr>
        <p:spPr>
          <a:xfrm>
            <a:off x="11134182" y="6505575"/>
            <a:ext cx="751662" cy="215900"/>
          </a:xfrm>
          <a:prstGeom prst="rect">
            <a:avLst/>
          </a:prstGeom>
        </p:spPr>
        <p:txBody>
          <a:bodyPr/>
          <a:lstStyle/>
          <a:p>
            <a:fld id="{0E9987EA-89AE-4521-A4A1-59C7EEEFA47E}" type="slidenum">
              <a:rPr lang="en-US" smtClean="0"/>
              <a:pPr/>
              <a:t>2</a:t>
            </a:fld>
            <a:endParaRPr lang="en-US" dirty="0"/>
          </a:p>
        </p:txBody>
      </p:sp>
      <p:pic>
        <p:nvPicPr>
          <p:cNvPr id="7" name="Picture 6">
            <a:extLst>
              <a:ext uri="{FF2B5EF4-FFF2-40B4-BE49-F238E27FC236}">
                <a16:creationId xmlns:a16="http://schemas.microsoft.com/office/drawing/2014/main" id="{8BE3224D-582B-4699-AD17-4C190374AB7E}"/>
              </a:ext>
            </a:extLst>
          </p:cNvPr>
          <p:cNvPicPr>
            <a:picLocks noChangeAspect="1"/>
          </p:cNvPicPr>
          <p:nvPr/>
        </p:nvPicPr>
        <p:blipFill>
          <a:blip r:embed="rId3"/>
          <a:stretch>
            <a:fillRect/>
          </a:stretch>
        </p:blipFill>
        <p:spPr>
          <a:xfrm>
            <a:off x="1472560" y="2209478"/>
            <a:ext cx="4323556" cy="2439044"/>
          </a:xfrm>
          <a:prstGeom prst="rect">
            <a:avLst/>
          </a:prstGeom>
          <a:ln>
            <a:solidFill>
              <a:schemeClr val="tx1">
                <a:lumMod val="65000"/>
                <a:lumOff val="35000"/>
              </a:schemeClr>
            </a:solidFill>
          </a:ln>
        </p:spPr>
      </p:pic>
      <p:sp>
        <p:nvSpPr>
          <p:cNvPr id="12" name="Multiplication Sign 11">
            <a:extLst>
              <a:ext uri="{FF2B5EF4-FFF2-40B4-BE49-F238E27FC236}">
                <a16:creationId xmlns:a16="http://schemas.microsoft.com/office/drawing/2014/main" id="{49B099F3-B647-4902-8255-B0D6BA6EF248}"/>
              </a:ext>
            </a:extLst>
          </p:cNvPr>
          <p:cNvSpPr/>
          <p:nvPr/>
        </p:nvSpPr>
        <p:spPr>
          <a:xfrm>
            <a:off x="3081273" y="2803575"/>
            <a:ext cx="1432961" cy="1250849"/>
          </a:xfrm>
          <a:prstGeom prst="mathMultiply">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8D2A0272-699E-4754-80E2-EAD29E10DE15}"/>
              </a:ext>
            </a:extLst>
          </p:cNvPr>
          <p:cNvPicPr>
            <a:picLocks noChangeAspect="1"/>
          </p:cNvPicPr>
          <p:nvPr/>
        </p:nvPicPr>
        <p:blipFill>
          <a:blip r:embed="rId4"/>
          <a:stretch>
            <a:fillRect/>
          </a:stretch>
        </p:blipFill>
        <p:spPr>
          <a:xfrm>
            <a:off x="6993967" y="2209478"/>
            <a:ext cx="4325112" cy="2448987"/>
          </a:xfrm>
          <a:prstGeom prst="rect">
            <a:avLst/>
          </a:prstGeom>
        </p:spPr>
      </p:pic>
      <p:pic>
        <p:nvPicPr>
          <p:cNvPr id="20" name="Graphic 19" descr="Questions with solid fill">
            <a:extLst>
              <a:ext uri="{FF2B5EF4-FFF2-40B4-BE49-F238E27FC236}">
                <a16:creationId xmlns:a16="http://schemas.microsoft.com/office/drawing/2014/main" id="{B4FB3B86-B8C1-45A7-9F34-FB60A503A1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54812" y="5880155"/>
            <a:ext cx="577645" cy="577645"/>
          </a:xfrm>
          <a:prstGeom prst="rect">
            <a:avLst/>
          </a:prstGeom>
        </p:spPr>
      </p:pic>
      <p:sp>
        <p:nvSpPr>
          <p:cNvPr id="21" name="TextBox 20">
            <a:extLst>
              <a:ext uri="{FF2B5EF4-FFF2-40B4-BE49-F238E27FC236}">
                <a16:creationId xmlns:a16="http://schemas.microsoft.com/office/drawing/2014/main" id="{B8B9ADA3-C748-423F-91C8-D1B3CAF0FD6C}"/>
              </a:ext>
            </a:extLst>
          </p:cNvPr>
          <p:cNvSpPr txBox="1"/>
          <p:nvPr/>
        </p:nvSpPr>
        <p:spPr>
          <a:xfrm>
            <a:off x="2832457" y="6063734"/>
            <a:ext cx="6527084" cy="369332"/>
          </a:xfrm>
          <a:prstGeom prst="rect">
            <a:avLst/>
          </a:prstGeom>
          <a:noFill/>
        </p:spPr>
        <p:txBody>
          <a:bodyPr wrap="square">
            <a:spAutoFit/>
          </a:bodyPr>
          <a:lstStyle/>
          <a:p>
            <a:r>
              <a:rPr lang="en-US" dirty="0">
                <a:solidFill>
                  <a:schemeClr val="tx1">
                    <a:lumMod val="65000"/>
                    <a:lumOff val="35000"/>
                  </a:schemeClr>
                </a:solidFill>
              </a:rPr>
              <a:t>Contact your SciSoc program manager for support as needed.</a:t>
            </a:r>
          </a:p>
        </p:txBody>
      </p:sp>
    </p:spTree>
    <p:extLst>
      <p:ext uri="{BB962C8B-B14F-4D97-AF65-F5344CB8AC3E}">
        <p14:creationId xmlns:p14="http://schemas.microsoft.com/office/powerpoint/2010/main" val="1089887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D71C-BADE-4010-BA80-EB31F9A5F798}"/>
              </a:ext>
            </a:extLst>
          </p:cNvPr>
          <p:cNvSpPr>
            <a:spLocks noGrp="1"/>
          </p:cNvSpPr>
          <p:nvPr>
            <p:ph type="title"/>
          </p:nvPr>
        </p:nvSpPr>
        <p:spPr/>
        <p:txBody>
          <a:bodyPr/>
          <a:lstStyle/>
          <a:p>
            <a:r>
              <a:rPr lang="en-US" dirty="0"/>
              <a:t>Get Copyright Permission</a:t>
            </a:r>
          </a:p>
        </p:txBody>
      </p:sp>
      <p:sp>
        <p:nvSpPr>
          <p:cNvPr id="4" name="Date Placeholder 3">
            <a:extLst>
              <a:ext uri="{FF2B5EF4-FFF2-40B4-BE49-F238E27FC236}">
                <a16:creationId xmlns:a16="http://schemas.microsoft.com/office/drawing/2014/main" id="{9A6D0DF8-CB77-4BC3-B56C-99A344C7ECDD}"/>
              </a:ext>
            </a:extLst>
          </p:cNvPr>
          <p:cNvSpPr>
            <a:spLocks noGrp="1"/>
          </p:cNvSpPr>
          <p:nvPr>
            <p:ph type="dt" sz="half" idx="10"/>
          </p:nvPr>
        </p:nvSpPr>
        <p:spPr/>
        <p:txBody>
          <a:bodyPr/>
          <a:lstStyle/>
          <a:p>
            <a:fld id="{9F0F4B03-CA9C-44C4-83EA-0A0F853681BF}" type="datetimeyyyy">
              <a:rPr lang="en-US" smtClean="0"/>
              <a:t>2023</a:t>
            </a:fld>
            <a:endParaRPr lang="en-US" dirty="0"/>
          </a:p>
        </p:txBody>
      </p:sp>
      <p:sp>
        <p:nvSpPr>
          <p:cNvPr id="5" name="Footer Placeholder 4">
            <a:extLst>
              <a:ext uri="{FF2B5EF4-FFF2-40B4-BE49-F238E27FC236}">
                <a16:creationId xmlns:a16="http://schemas.microsoft.com/office/drawing/2014/main" id="{04D555F5-7AF5-46CC-A513-2D9746CA55E0}"/>
              </a:ext>
            </a:extLst>
          </p:cNvPr>
          <p:cNvSpPr>
            <a:spLocks noGrp="1"/>
          </p:cNvSpPr>
          <p:nvPr>
            <p:ph type="ftr" sz="quarter" idx="11"/>
          </p:nvPr>
        </p:nvSpPr>
        <p:spPr/>
        <p:txBody>
          <a:bodyPr/>
          <a:lstStyle/>
          <a:p>
            <a:r>
              <a:rPr lang="en-US" dirty="0"/>
              <a:t>American Society of Brewing Chemists</a:t>
            </a:r>
          </a:p>
        </p:txBody>
      </p:sp>
      <p:sp>
        <p:nvSpPr>
          <p:cNvPr id="6" name="Slide Number Placeholder 5">
            <a:extLst>
              <a:ext uri="{FF2B5EF4-FFF2-40B4-BE49-F238E27FC236}">
                <a16:creationId xmlns:a16="http://schemas.microsoft.com/office/drawing/2014/main" id="{70E4F0DE-A889-45B8-BFBB-42AEDDDCFA4F}"/>
              </a:ext>
            </a:extLst>
          </p:cNvPr>
          <p:cNvSpPr>
            <a:spLocks noGrp="1"/>
          </p:cNvSpPr>
          <p:nvPr>
            <p:ph type="sldNum" sz="quarter" idx="12"/>
          </p:nvPr>
        </p:nvSpPr>
        <p:spPr>
          <a:xfrm>
            <a:off x="11134182" y="6505575"/>
            <a:ext cx="751662" cy="215900"/>
          </a:xfrm>
          <a:prstGeom prst="rect">
            <a:avLst/>
          </a:prstGeom>
        </p:spPr>
        <p:txBody>
          <a:bodyPr/>
          <a:lstStyle/>
          <a:p>
            <a:fld id="{0E9987EA-89AE-4521-A4A1-59C7EEEFA47E}" type="slidenum">
              <a:rPr lang="en-US" smtClean="0"/>
              <a:pPr/>
              <a:t>3</a:t>
            </a:fld>
            <a:endParaRPr lang="en-US" dirty="0"/>
          </a:p>
        </p:txBody>
      </p:sp>
      <p:pic>
        <p:nvPicPr>
          <p:cNvPr id="9" name="Graphic 8" descr="Questions with solid fill">
            <a:extLst>
              <a:ext uri="{FF2B5EF4-FFF2-40B4-BE49-F238E27FC236}">
                <a16:creationId xmlns:a16="http://schemas.microsoft.com/office/drawing/2014/main" id="{F173B8C8-9F8C-45EE-AADF-8A0965B180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54812" y="5880155"/>
            <a:ext cx="577645" cy="577645"/>
          </a:xfrm>
          <a:prstGeom prst="rect">
            <a:avLst/>
          </a:prstGeom>
        </p:spPr>
      </p:pic>
      <p:sp>
        <p:nvSpPr>
          <p:cNvPr id="10" name="TextBox 9">
            <a:extLst>
              <a:ext uri="{FF2B5EF4-FFF2-40B4-BE49-F238E27FC236}">
                <a16:creationId xmlns:a16="http://schemas.microsoft.com/office/drawing/2014/main" id="{84DBA605-81E7-4046-A6BC-70C67EEFEEAF}"/>
              </a:ext>
            </a:extLst>
          </p:cNvPr>
          <p:cNvSpPr txBox="1"/>
          <p:nvPr/>
        </p:nvSpPr>
        <p:spPr>
          <a:xfrm>
            <a:off x="2832457" y="6063734"/>
            <a:ext cx="6527084" cy="369332"/>
          </a:xfrm>
          <a:prstGeom prst="rect">
            <a:avLst/>
          </a:prstGeom>
          <a:noFill/>
        </p:spPr>
        <p:txBody>
          <a:bodyPr wrap="square">
            <a:spAutoFit/>
          </a:bodyPr>
          <a:lstStyle/>
          <a:p>
            <a:r>
              <a:rPr lang="en-US" dirty="0">
                <a:solidFill>
                  <a:schemeClr val="tx1">
                    <a:lumMod val="65000"/>
                    <a:lumOff val="35000"/>
                  </a:schemeClr>
                </a:solidFill>
              </a:rPr>
              <a:t>Contact your SciSoc program manager for support as needed.</a:t>
            </a:r>
          </a:p>
        </p:txBody>
      </p:sp>
      <p:pic>
        <p:nvPicPr>
          <p:cNvPr id="7" name="Picture 6" descr="A red and white license plate&#10;&#10;Description automatically generated with low confidence">
            <a:extLst>
              <a:ext uri="{FF2B5EF4-FFF2-40B4-BE49-F238E27FC236}">
                <a16:creationId xmlns:a16="http://schemas.microsoft.com/office/drawing/2014/main" id="{625CA30C-0076-4CB6-893C-7A340D26E9D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290232" y="1700810"/>
            <a:ext cx="5611533" cy="3456379"/>
          </a:xfrm>
          <a:prstGeom prst="rect">
            <a:avLst/>
          </a:prstGeom>
        </p:spPr>
      </p:pic>
      <p:sp>
        <p:nvSpPr>
          <p:cNvPr id="8" name="TextBox 7">
            <a:extLst>
              <a:ext uri="{FF2B5EF4-FFF2-40B4-BE49-F238E27FC236}">
                <a16:creationId xmlns:a16="http://schemas.microsoft.com/office/drawing/2014/main" id="{565FC03E-54B4-4066-A952-4D5AB49EAFE6}"/>
              </a:ext>
            </a:extLst>
          </p:cNvPr>
          <p:cNvSpPr txBox="1"/>
          <p:nvPr/>
        </p:nvSpPr>
        <p:spPr>
          <a:xfrm>
            <a:off x="528917" y="6858000"/>
            <a:ext cx="11134165" cy="230832"/>
          </a:xfrm>
          <a:prstGeom prst="rect">
            <a:avLst/>
          </a:prstGeom>
          <a:noFill/>
        </p:spPr>
        <p:txBody>
          <a:bodyPr wrap="square" rtlCol="0">
            <a:spAutoFit/>
          </a:bodyPr>
          <a:lstStyle/>
          <a:p>
            <a:r>
              <a:rPr lang="en-US" sz="900" dirty="0">
                <a:hlinkClick r:id="rId6" tooltip="http://pngimg.com/download/32831"/>
              </a:rPr>
              <a:t>This Photo</a:t>
            </a:r>
            <a:r>
              <a:rPr lang="en-US" sz="900" dirty="0"/>
              <a:t> by Unknown Author is licensed under </a:t>
            </a:r>
            <a:r>
              <a:rPr lang="en-US" sz="900" dirty="0">
                <a:hlinkClick r:id="rId7" tooltip="https://creativecommons.org/licenses/by-nc/3.0/"/>
              </a:rPr>
              <a:t>CC BY-NC</a:t>
            </a:r>
            <a:endParaRPr lang="en-US" sz="900" dirty="0"/>
          </a:p>
        </p:txBody>
      </p:sp>
    </p:spTree>
    <p:extLst>
      <p:ext uri="{BB962C8B-B14F-4D97-AF65-F5344CB8AC3E}">
        <p14:creationId xmlns:p14="http://schemas.microsoft.com/office/powerpoint/2010/main" val="2427098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D6267-2FD3-4DEB-B45F-D6C6B66AA98A}"/>
              </a:ext>
            </a:extLst>
          </p:cNvPr>
          <p:cNvSpPr>
            <a:spLocks noGrp="1"/>
          </p:cNvSpPr>
          <p:nvPr>
            <p:ph type="ctrTitle"/>
          </p:nvPr>
        </p:nvSpPr>
        <p:spPr>
          <a:xfrm>
            <a:off x="581025" y="1155183"/>
            <a:ext cx="5105400" cy="2021405"/>
          </a:xfrm>
        </p:spPr>
        <p:txBody>
          <a:bodyPr/>
          <a:lstStyle/>
          <a:p>
            <a:r>
              <a:rPr lang="en-US" dirty="0"/>
              <a:t>Presentation Title Here</a:t>
            </a:r>
          </a:p>
        </p:txBody>
      </p:sp>
      <p:sp>
        <p:nvSpPr>
          <p:cNvPr id="3" name="Subtitle 2">
            <a:extLst>
              <a:ext uri="{FF2B5EF4-FFF2-40B4-BE49-F238E27FC236}">
                <a16:creationId xmlns:a16="http://schemas.microsoft.com/office/drawing/2014/main" id="{2D1E53DD-272A-4CAC-A3F3-C58A201CF7E1}"/>
              </a:ext>
            </a:extLst>
          </p:cNvPr>
          <p:cNvSpPr>
            <a:spLocks noGrp="1"/>
          </p:cNvSpPr>
          <p:nvPr>
            <p:ph type="subTitle" idx="1"/>
          </p:nvPr>
        </p:nvSpPr>
        <p:spPr>
          <a:xfrm>
            <a:off x="581025" y="3268663"/>
            <a:ext cx="5105400" cy="1655762"/>
          </a:xfrm>
        </p:spPr>
        <p:txBody>
          <a:bodyPr/>
          <a:lstStyle/>
          <a:p>
            <a:r>
              <a:rPr lang="en-US" dirty="0"/>
              <a:t>Click on photo to replace</a:t>
            </a:r>
          </a:p>
        </p:txBody>
      </p:sp>
      <p:pic>
        <p:nvPicPr>
          <p:cNvPr id="11" name="Picture Placeholder 10" descr="A picture containing a hops plant">
            <a:extLst>
              <a:ext uri="{FF2B5EF4-FFF2-40B4-BE49-F238E27FC236}">
                <a16:creationId xmlns:a16="http://schemas.microsoft.com/office/drawing/2014/main" id="{5AAD7F0A-599E-4BBE-8484-10A111BA070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3510" r="23510"/>
          <a:stretch>
            <a:fillRect/>
          </a:stretch>
        </p:blipFill>
        <p:spPr/>
      </p:pic>
    </p:spTree>
    <p:extLst>
      <p:ext uri="{BB962C8B-B14F-4D97-AF65-F5344CB8AC3E}">
        <p14:creationId xmlns:p14="http://schemas.microsoft.com/office/powerpoint/2010/main" val="4061107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2849C-6A0C-4BE1-80B8-70CF8C104EB3}"/>
              </a:ext>
            </a:extLst>
          </p:cNvPr>
          <p:cNvSpPr>
            <a:spLocks noGrp="1"/>
          </p:cNvSpPr>
          <p:nvPr>
            <p:ph type="title"/>
          </p:nvPr>
        </p:nvSpPr>
        <p:spPr>
          <a:xfrm>
            <a:off x="495300" y="457200"/>
            <a:ext cx="11201400" cy="638174"/>
          </a:xfrm>
        </p:spPr>
        <p:txBody>
          <a:bodyPr/>
          <a:lstStyle/>
          <a:p>
            <a:r>
              <a:rPr lang="en-US" dirty="0"/>
              <a:t>Title and Content Layout</a:t>
            </a:r>
          </a:p>
        </p:txBody>
      </p:sp>
      <p:sp>
        <p:nvSpPr>
          <p:cNvPr id="4" name="Footer Placeholder 3">
            <a:extLst>
              <a:ext uri="{FF2B5EF4-FFF2-40B4-BE49-F238E27FC236}">
                <a16:creationId xmlns:a16="http://schemas.microsoft.com/office/drawing/2014/main" id="{6073AD1A-0256-410E-9C7A-6AF5065C7AF1}"/>
              </a:ext>
            </a:extLst>
          </p:cNvPr>
          <p:cNvSpPr>
            <a:spLocks noGrp="1"/>
          </p:cNvSpPr>
          <p:nvPr>
            <p:ph type="ftr" sz="quarter" idx="11"/>
          </p:nvPr>
        </p:nvSpPr>
        <p:spPr>
          <a:xfrm>
            <a:off x="907640" y="6619875"/>
            <a:ext cx="3702459" cy="215900"/>
          </a:xfrm>
        </p:spPr>
        <p:txBody>
          <a:bodyPr/>
          <a:lstStyle/>
          <a:p>
            <a:r>
              <a:rPr lang="en-US" dirty="0"/>
              <a:t>American Society of Brewing Chemists</a:t>
            </a:r>
          </a:p>
        </p:txBody>
      </p:sp>
      <p:sp>
        <p:nvSpPr>
          <p:cNvPr id="37" name="Slide Number Placeholder 36">
            <a:extLst>
              <a:ext uri="{FF2B5EF4-FFF2-40B4-BE49-F238E27FC236}">
                <a16:creationId xmlns:a16="http://schemas.microsoft.com/office/drawing/2014/main" id="{D2A336DF-F1EE-4CF2-BFCB-D84F1A12DA3C}"/>
              </a:ext>
            </a:extLst>
          </p:cNvPr>
          <p:cNvSpPr>
            <a:spLocks noGrp="1"/>
          </p:cNvSpPr>
          <p:nvPr>
            <p:ph type="sldNum" sz="quarter" idx="12"/>
          </p:nvPr>
        </p:nvSpPr>
        <p:spPr>
          <a:xfrm>
            <a:off x="11134182" y="6505575"/>
            <a:ext cx="751662" cy="215900"/>
          </a:xfrm>
          <a:prstGeom prst="rect">
            <a:avLst/>
          </a:prstGeom>
        </p:spPr>
        <p:txBody>
          <a:bodyPr/>
          <a:lstStyle/>
          <a:p>
            <a:fld id="{0E9987EA-89AE-4521-A4A1-59C7EEEFA47E}" type="slidenum">
              <a:rPr lang="en-US" smtClean="0"/>
              <a:pPr/>
              <a:t>5</a:t>
            </a:fld>
            <a:endParaRPr lang="en-US" dirty="0"/>
          </a:p>
        </p:txBody>
      </p:sp>
      <p:sp>
        <p:nvSpPr>
          <p:cNvPr id="9" name="Date Placeholder 8">
            <a:extLst>
              <a:ext uri="{FF2B5EF4-FFF2-40B4-BE49-F238E27FC236}">
                <a16:creationId xmlns:a16="http://schemas.microsoft.com/office/drawing/2014/main" id="{BAA9C8F5-C1F5-4F2B-816F-220091850E59}"/>
              </a:ext>
            </a:extLst>
          </p:cNvPr>
          <p:cNvSpPr>
            <a:spLocks noGrp="1"/>
          </p:cNvSpPr>
          <p:nvPr>
            <p:ph type="dt" sz="half" idx="10"/>
          </p:nvPr>
        </p:nvSpPr>
        <p:spPr/>
        <p:txBody>
          <a:bodyPr/>
          <a:lstStyle/>
          <a:p>
            <a:fld id="{914B2BE2-2307-434B-AE80-001BB1A897CF}" type="datetimeyyyy">
              <a:rPr lang="en-US" smtClean="0"/>
              <a:t>2023</a:t>
            </a:fld>
            <a:endParaRPr lang="en-US" dirty="0"/>
          </a:p>
        </p:txBody>
      </p:sp>
      <p:sp>
        <p:nvSpPr>
          <p:cNvPr id="7" name="Content Placeholder 2">
            <a:extLst>
              <a:ext uri="{FF2B5EF4-FFF2-40B4-BE49-F238E27FC236}">
                <a16:creationId xmlns:a16="http://schemas.microsoft.com/office/drawing/2014/main" id="{0A4863BE-AFFA-4192-B92B-6CF98CD5C449}"/>
              </a:ext>
            </a:extLst>
          </p:cNvPr>
          <p:cNvSpPr>
            <a:spLocks noGrp="1"/>
          </p:cNvSpPr>
          <p:nvPr>
            <p:ph idx="1"/>
          </p:nvPr>
        </p:nvSpPr>
        <p:spPr>
          <a:xfrm>
            <a:off x="495300" y="1485900"/>
            <a:ext cx="11201400" cy="4764024"/>
          </a:xfrm>
        </p:spPr>
        <p:txBody>
          <a:bodyPr/>
          <a:lstStyle/>
          <a:p>
            <a:r>
              <a:rPr lang="en-US" dirty="0"/>
              <a:t>First level bullet</a:t>
            </a:r>
          </a:p>
          <a:p>
            <a:pPr lvl="1"/>
            <a:r>
              <a:rPr lang="en-US" dirty="0"/>
              <a:t>increase list level for sub-bullets</a:t>
            </a:r>
          </a:p>
        </p:txBody>
      </p:sp>
    </p:spTree>
    <p:extLst>
      <p:ext uri="{BB962C8B-B14F-4D97-AF65-F5344CB8AC3E}">
        <p14:creationId xmlns:p14="http://schemas.microsoft.com/office/powerpoint/2010/main" val="1826279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3ACF7-76A3-4F73-840F-F0919CF9C2E3}"/>
              </a:ext>
            </a:extLst>
          </p:cNvPr>
          <p:cNvSpPr>
            <a:spLocks noGrp="1"/>
          </p:cNvSpPr>
          <p:nvPr>
            <p:ph type="title"/>
          </p:nvPr>
        </p:nvSpPr>
        <p:spPr/>
        <p:txBody>
          <a:bodyPr/>
          <a:lstStyle/>
          <a:p>
            <a:r>
              <a:rPr lang="en-US" dirty="0"/>
              <a:t>Two Content Layout</a:t>
            </a:r>
          </a:p>
        </p:txBody>
      </p:sp>
      <p:sp>
        <p:nvSpPr>
          <p:cNvPr id="3" name="Content Placeholder 2">
            <a:extLst>
              <a:ext uri="{FF2B5EF4-FFF2-40B4-BE49-F238E27FC236}">
                <a16:creationId xmlns:a16="http://schemas.microsoft.com/office/drawing/2014/main" id="{2FFD8B74-1968-43D8-AB82-E9C4322CEC6C}"/>
              </a:ext>
            </a:extLst>
          </p:cNvPr>
          <p:cNvSpPr>
            <a:spLocks noGrp="1"/>
          </p:cNvSpPr>
          <p:nvPr>
            <p:ph sz="half" idx="1"/>
          </p:nvPr>
        </p:nvSpPr>
        <p:spPr/>
        <p:txBody>
          <a:bodyPr/>
          <a:lstStyle/>
          <a:p>
            <a:r>
              <a:rPr lang="en-US" dirty="0"/>
              <a:t>First list level is unbulleted (bold if needed)</a:t>
            </a:r>
          </a:p>
          <a:p>
            <a:pPr lvl="1"/>
            <a:r>
              <a:rPr lang="en-US" dirty="0"/>
              <a:t>Bulleted text</a:t>
            </a:r>
          </a:p>
          <a:p>
            <a:pPr lvl="2"/>
            <a:r>
              <a:rPr lang="en-US" dirty="0"/>
              <a:t>Bullet two</a:t>
            </a:r>
          </a:p>
          <a:p>
            <a:pPr lvl="3"/>
            <a:r>
              <a:rPr lang="en-US" dirty="0"/>
              <a:t>Bullet three</a:t>
            </a:r>
          </a:p>
          <a:p>
            <a:pPr lvl="4"/>
            <a:r>
              <a:rPr lang="en-US" dirty="0"/>
              <a:t>Bullet four</a:t>
            </a:r>
          </a:p>
        </p:txBody>
      </p:sp>
      <p:sp>
        <p:nvSpPr>
          <p:cNvPr id="4" name="Content Placeholder 3">
            <a:extLst>
              <a:ext uri="{FF2B5EF4-FFF2-40B4-BE49-F238E27FC236}">
                <a16:creationId xmlns:a16="http://schemas.microsoft.com/office/drawing/2014/main" id="{149293F8-B8CF-41E1-8AC0-E9F944DBA99D}"/>
              </a:ext>
            </a:extLst>
          </p:cNvPr>
          <p:cNvSpPr>
            <a:spLocks noGrp="1"/>
          </p:cNvSpPr>
          <p:nvPr>
            <p:ph sz="half" idx="2"/>
          </p:nvPr>
        </p:nvSpPr>
        <p:spPr/>
        <p:txBody>
          <a:bodyPr/>
          <a:lstStyle/>
          <a:p>
            <a:r>
              <a:rPr lang="en-US" dirty="0"/>
              <a:t>First list level is unbulleted (bold if needed)</a:t>
            </a:r>
          </a:p>
          <a:p>
            <a:pPr lvl="1"/>
            <a:r>
              <a:rPr lang="en-US" dirty="0"/>
              <a:t>Bulleted text</a:t>
            </a:r>
          </a:p>
          <a:p>
            <a:pPr lvl="2"/>
            <a:r>
              <a:rPr lang="en-US" dirty="0"/>
              <a:t>Bullet two</a:t>
            </a:r>
          </a:p>
          <a:p>
            <a:pPr lvl="3"/>
            <a:r>
              <a:rPr lang="en-US" dirty="0"/>
              <a:t>Bullet three</a:t>
            </a:r>
          </a:p>
          <a:p>
            <a:pPr lvl="4"/>
            <a:r>
              <a:rPr lang="en-US" dirty="0"/>
              <a:t>Bullet four</a:t>
            </a:r>
          </a:p>
        </p:txBody>
      </p:sp>
      <p:sp>
        <p:nvSpPr>
          <p:cNvPr id="5" name="Footer Placeholder 4">
            <a:extLst>
              <a:ext uri="{FF2B5EF4-FFF2-40B4-BE49-F238E27FC236}">
                <a16:creationId xmlns:a16="http://schemas.microsoft.com/office/drawing/2014/main" id="{FD189006-E9AF-4DE2-ADEA-46980AE6E0C5}"/>
              </a:ext>
            </a:extLst>
          </p:cNvPr>
          <p:cNvSpPr>
            <a:spLocks noGrp="1"/>
          </p:cNvSpPr>
          <p:nvPr>
            <p:ph type="ftr" sz="quarter" idx="10"/>
          </p:nvPr>
        </p:nvSpPr>
        <p:spPr/>
        <p:txBody>
          <a:bodyPr/>
          <a:lstStyle/>
          <a:p>
            <a:r>
              <a:rPr lang="en-US" dirty="0"/>
              <a:t>American Society of Brewing Chemists</a:t>
            </a:r>
          </a:p>
        </p:txBody>
      </p:sp>
      <p:sp>
        <p:nvSpPr>
          <p:cNvPr id="6" name="Slide Number Placeholder 5">
            <a:extLst>
              <a:ext uri="{FF2B5EF4-FFF2-40B4-BE49-F238E27FC236}">
                <a16:creationId xmlns:a16="http://schemas.microsoft.com/office/drawing/2014/main" id="{4B15B5AA-3E8E-4C99-8117-EB7C75BC4BFD}"/>
              </a:ext>
            </a:extLst>
          </p:cNvPr>
          <p:cNvSpPr>
            <a:spLocks noGrp="1"/>
          </p:cNvSpPr>
          <p:nvPr>
            <p:ph type="sldNum" sz="quarter" idx="11"/>
          </p:nvPr>
        </p:nvSpPr>
        <p:spPr/>
        <p:txBody>
          <a:bodyPr/>
          <a:lstStyle/>
          <a:p>
            <a:fld id="{0E9987EA-89AE-4521-A4A1-59C7EEEFA47E}" type="slidenum">
              <a:rPr lang="en-US" smtClean="0"/>
              <a:pPr/>
              <a:t>6</a:t>
            </a:fld>
            <a:endParaRPr lang="en-US" dirty="0"/>
          </a:p>
        </p:txBody>
      </p:sp>
      <p:sp>
        <p:nvSpPr>
          <p:cNvPr id="7" name="Date Placeholder 6">
            <a:extLst>
              <a:ext uri="{FF2B5EF4-FFF2-40B4-BE49-F238E27FC236}">
                <a16:creationId xmlns:a16="http://schemas.microsoft.com/office/drawing/2014/main" id="{C1158655-1D78-4DE7-B70E-7E495296BAA8}"/>
              </a:ext>
            </a:extLst>
          </p:cNvPr>
          <p:cNvSpPr>
            <a:spLocks noGrp="1"/>
          </p:cNvSpPr>
          <p:nvPr>
            <p:ph type="dt" sz="half" idx="12"/>
          </p:nvPr>
        </p:nvSpPr>
        <p:spPr/>
        <p:txBody>
          <a:bodyPr/>
          <a:lstStyle/>
          <a:p>
            <a:fld id="{9303DF50-225B-488A-BAF7-3D82DFFA4A43}" type="datetimeyyyy">
              <a:rPr lang="en-US" smtClean="0"/>
              <a:t>2023</a:t>
            </a:fld>
            <a:endParaRPr lang="en-US" dirty="0"/>
          </a:p>
        </p:txBody>
      </p:sp>
    </p:spTree>
    <p:extLst>
      <p:ext uri="{BB962C8B-B14F-4D97-AF65-F5344CB8AC3E}">
        <p14:creationId xmlns:p14="http://schemas.microsoft.com/office/powerpoint/2010/main" val="2301965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238496F-EC95-47BA-802A-9D13936D8EF0}"/>
              </a:ext>
            </a:extLst>
          </p:cNvPr>
          <p:cNvSpPr>
            <a:spLocks noGrp="1"/>
          </p:cNvSpPr>
          <p:nvPr>
            <p:ph type="dt" sz="half" idx="10"/>
          </p:nvPr>
        </p:nvSpPr>
        <p:spPr>
          <a:xfrm>
            <a:off x="616199" y="6619875"/>
            <a:ext cx="282129" cy="219456"/>
          </a:xfrm>
        </p:spPr>
        <p:txBody>
          <a:bodyPr/>
          <a:lstStyle/>
          <a:p>
            <a:fld id="{9F0F4B03-CA9C-44C4-83EA-0A0F853681BF}" type="datetimeyyyy">
              <a:rPr lang="en-US" smtClean="0"/>
              <a:pPr/>
              <a:t>2023</a:t>
            </a:fld>
            <a:endParaRPr lang="en-US" dirty="0"/>
          </a:p>
        </p:txBody>
      </p:sp>
      <p:pic>
        <p:nvPicPr>
          <p:cNvPr id="9" name="Picture Placeholder 8" descr="Close up of a green plant&#10;&#10;Description automatically generated with low confidence">
            <a:extLst>
              <a:ext uri="{FF2B5EF4-FFF2-40B4-BE49-F238E27FC236}">
                <a16:creationId xmlns:a16="http://schemas.microsoft.com/office/drawing/2014/main" id="{099F28C7-0A67-4BEC-AC9F-6DB32E4501F0}"/>
              </a:ext>
            </a:extLst>
          </p:cNvPr>
          <p:cNvPicPr>
            <a:picLocks noGrp="1" noChangeAspect="1"/>
          </p:cNvPicPr>
          <p:nvPr>
            <p:ph type="pic" sz="quarter" idx="18"/>
          </p:nvPr>
        </p:nvPicPr>
        <p:blipFill rotWithShape="1">
          <a:blip r:embed="rId3" cstate="screen">
            <a:extLst>
              <a:ext uri="{28A0092B-C50C-407E-A947-70E740481C1C}">
                <a14:useLocalDpi xmlns:a14="http://schemas.microsoft.com/office/drawing/2010/main"/>
              </a:ext>
            </a:extLst>
          </a:blip>
          <a:srcRect l="24000" r="24000"/>
          <a:stretch/>
        </p:blipFill>
        <p:spPr>
          <a:xfrm>
            <a:off x="6842693" y="0"/>
            <a:ext cx="5349307" cy="6858000"/>
          </a:xfrm>
        </p:spPr>
      </p:pic>
      <p:sp>
        <p:nvSpPr>
          <p:cNvPr id="3" name="Title 2">
            <a:extLst>
              <a:ext uri="{FF2B5EF4-FFF2-40B4-BE49-F238E27FC236}">
                <a16:creationId xmlns:a16="http://schemas.microsoft.com/office/drawing/2014/main" id="{4CFDC9D0-20E4-4806-8DF9-68FD15F94CE7}"/>
              </a:ext>
            </a:extLst>
          </p:cNvPr>
          <p:cNvSpPr>
            <a:spLocks noGrp="1"/>
          </p:cNvSpPr>
          <p:nvPr>
            <p:ph type="title"/>
          </p:nvPr>
        </p:nvSpPr>
        <p:spPr>
          <a:xfrm>
            <a:off x="495300" y="457200"/>
            <a:ext cx="6467475" cy="638174"/>
          </a:xfrm>
        </p:spPr>
        <p:txBody>
          <a:bodyPr/>
          <a:lstStyle/>
          <a:p>
            <a:r>
              <a:rPr lang="en-US" dirty="0"/>
              <a:t>Title, Content, Photo Layout</a:t>
            </a:r>
          </a:p>
        </p:txBody>
      </p:sp>
      <p:sp>
        <p:nvSpPr>
          <p:cNvPr id="4" name="Content Placeholder 3">
            <a:extLst>
              <a:ext uri="{FF2B5EF4-FFF2-40B4-BE49-F238E27FC236}">
                <a16:creationId xmlns:a16="http://schemas.microsoft.com/office/drawing/2014/main" id="{F86BC926-EED6-4B63-BE7A-2C4A1EB3191F}"/>
              </a:ext>
            </a:extLst>
          </p:cNvPr>
          <p:cNvSpPr>
            <a:spLocks noGrp="1"/>
          </p:cNvSpPr>
          <p:nvPr>
            <p:ph idx="1"/>
          </p:nvPr>
        </p:nvSpPr>
        <p:spPr>
          <a:xfrm>
            <a:off x="495300" y="1485900"/>
            <a:ext cx="6467475" cy="4762500"/>
          </a:xfrm>
        </p:spPr>
        <p:txBody>
          <a:bodyPr/>
          <a:lstStyle/>
          <a:p>
            <a:r>
              <a:rPr lang="en-US" dirty="0"/>
              <a:t>Right-click the photo to replace it.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6" name="Footer Placeholder 5">
            <a:extLst>
              <a:ext uri="{FF2B5EF4-FFF2-40B4-BE49-F238E27FC236}">
                <a16:creationId xmlns:a16="http://schemas.microsoft.com/office/drawing/2014/main" id="{0BBBC27C-8B77-4EE9-A888-A08E6B378FE9}"/>
              </a:ext>
            </a:extLst>
          </p:cNvPr>
          <p:cNvSpPr>
            <a:spLocks noGrp="1"/>
          </p:cNvSpPr>
          <p:nvPr>
            <p:ph type="ftr" sz="quarter" idx="11"/>
          </p:nvPr>
        </p:nvSpPr>
        <p:spPr>
          <a:xfrm>
            <a:off x="907640" y="6619875"/>
            <a:ext cx="3702459" cy="215900"/>
          </a:xfrm>
        </p:spPr>
        <p:txBody>
          <a:bodyPr/>
          <a:lstStyle/>
          <a:p>
            <a:r>
              <a:rPr lang="en-US" dirty="0"/>
              <a:t>American Society of Brewing Chemists</a:t>
            </a:r>
          </a:p>
        </p:txBody>
      </p:sp>
      <p:sp>
        <p:nvSpPr>
          <p:cNvPr id="7" name="Slide Number Placeholder 6">
            <a:extLst>
              <a:ext uri="{FF2B5EF4-FFF2-40B4-BE49-F238E27FC236}">
                <a16:creationId xmlns:a16="http://schemas.microsoft.com/office/drawing/2014/main" id="{1B435830-2B62-4CCB-800E-74EB06A8D58F}"/>
              </a:ext>
            </a:extLst>
          </p:cNvPr>
          <p:cNvSpPr>
            <a:spLocks noGrp="1"/>
          </p:cNvSpPr>
          <p:nvPr>
            <p:ph type="sldNum" sz="quarter" idx="12"/>
          </p:nvPr>
        </p:nvSpPr>
        <p:spPr>
          <a:xfrm>
            <a:off x="11134182" y="6505575"/>
            <a:ext cx="751662" cy="215900"/>
          </a:xfrm>
        </p:spPr>
        <p:txBody>
          <a:bodyPr/>
          <a:lstStyle/>
          <a:p>
            <a:fld id="{0E9987EA-89AE-4521-A4A1-59C7EEEFA47E}" type="slidenum">
              <a:rPr lang="en-US" smtClean="0"/>
              <a:pPr/>
              <a:t>7</a:t>
            </a:fld>
            <a:endParaRPr lang="en-US" dirty="0"/>
          </a:p>
        </p:txBody>
      </p:sp>
    </p:spTree>
    <p:extLst>
      <p:ext uri="{BB962C8B-B14F-4D97-AF65-F5344CB8AC3E}">
        <p14:creationId xmlns:p14="http://schemas.microsoft.com/office/powerpoint/2010/main" val="3258994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63902-2FCE-4ABC-A500-8053AE7B2487}"/>
              </a:ext>
            </a:extLst>
          </p:cNvPr>
          <p:cNvSpPr>
            <a:spLocks noGrp="1"/>
          </p:cNvSpPr>
          <p:nvPr>
            <p:ph type="title"/>
          </p:nvPr>
        </p:nvSpPr>
        <p:spPr/>
        <p:txBody>
          <a:bodyPr/>
          <a:lstStyle/>
          <a:p>
            <a:r>
              <a:rPr lang="en-US" dirty="0"/>
              <a:t>Chart or Graph</a:t>
            </a:r>
          </a:p>
        </p:txBody>
      </p:sp>
      <p:graphicFrame>
        <p:nvGraphicFramePr>
          <p:cNvPr id="9" name="Content Placeholder 8">
            <a:extLst>
              <a:ext uri="{FF2B5EF4-FFF2-40B4-BE49-F238E27FC236}">
                <a16:creationId xmlns:a16="http://schemas.microsoft.com/office/drawing/2014/main" id="{BE1D7EFA-A2F1-4FAF-A8D4-2C88FC595674}"/>
              </a:ext>
            </a:extLst>
          </p:cNvPr>
          <p:cNvGraphicFramePr>
            <a:graphicFrameLocks noGrp="1"/>
          </p:cNvGraphicFramePr>
          <p:nvPr>
            <p:ph idx="1"/>
            <p:extLst>
              <p:ext uri="{D42A27DB-BD31-4B8C-83A1-F6EECF244321}">
                <p14:modId xmlns:p14="http://schemas.microsoft.com/office/powerpoint/2010/main" val="3127665369"/>
              </p:ext>
            </p:extLst>
          </p:nvPr>
        </p:nvGraphicFramePr>
        <p:xfrm>
          <a:off x="495300" y="1485900"/>
          <a:ext cx="11201400" cy="4762500"/>
        </p:xfrm>
        <a:graphic>
          <a:graphicData uri="http://schemas.openxmlformats.org/drawingml/2006/chart">
            <c:chart xmlns:c="http://schemas.openxmlformats.org/drawingml/2006/chart" xmlns:r="http://schemas.openxmlformats.org/officeDocument/2006/relationships" r:id="rId2"/>
          </a:graphicData>
        </a:graphic>
      </p:graphicFrame>
      <p:sp>
        <p:nvSpPr>
          <p:cNvPr id="5" name="Date Placeholder 4">
            <a:extLst>
              <a:ext uri="{FF2B5EF4-FFF2-40B4-BE49-F238E27FC236}">
                <a16:creationId xmlns:a16="http://schemas.microsoft.com/office/drawing/2014/main" id="{E7F7B0F9-C1B4-4E1A-965E-C3ADC057FB19}"/>
              </a:ext>
            </a:extLst>
          </p:cNvPr>
          <p:cNvSpPr>
            <a:spLocks noGrp="1"/>
          </p:cNvSpPr>
          <p:nvPr>
            <p:ph type="dt" sz="half" idx="10"/>
          </p:nvPr>
        </p:nvSpPr>
        <p:spPr/>
        <p:txBody>
          <a:bodyPr/>
          <a:lstStyle/>
          <a:p>
            <a:fld id="{42E1174A-F0A2-4FDD-A22E-4C23AB8EAB76}" type="datetimeyyyy">
              <a:rPr lang="en-US" smtClean="0"/>
              <a:t>2023</a:t>
            </a:fld>
            <a:endParaRPr lang="en-US" dirty="0"/>
          </a:p>
        </p:txBody>
      </p:sp>
      <p:sp>
        <p:nvSpPr>
          <p:cNvPr id="3" name="Footer Placeholder 2">
            <a:extLst>
              <a:ext uri="{FF2B5EF4-FFF2-40B4-BE49-F238E27FC236}">
                <a16:creationId xmlns:a16="http://schemas.microsoft.com/office/drawing/2014/main" id="{CEECBA01-485E-40F3-9EBD-1BF75F4B5AAE}"/>
              </a:ext>
            </a:extLst>
          </p:cNvPr>
          <p:cNvSpPr>
            <a:spLocks noGrp="1"/>
          </p:cNvSpPr>
          <p:nvPr>
            <p:ph type="ftr" sz="quarter" idx="11"/>
          </p:nvPr>
        </p:nvSpPr>
        <p:spPr/>
        <p:txBody>
          <a:bodyPr/>
          <a:lstStyle/>
          <a:p>
            <a:r>
              <a:rPr lang="en-US" dirty="0"/>
              <a:t>American Society of Brewing Chemists</a:t>
            </a:r>
          </a:p>
        </p:txBody>
      </p:sp>
      <p:sp>
        <p:nvSpPr>
          <p:cNvPr id="4" name="Slide Number Placeholder 3">
            <a:extLst>
              <a:ext uri="{FF2B5EF4-FFF2-40B4-BE49-F238E27FC236}">
                <a16:creationId xmlns:a16="http://schemas.microsoft.com/office/drawing/2014/main" id="{1DABB895-E7C6-459D-AD50-3A84F5AF3617}"/>
              </a:ext>
            </a:extLst>
          </p:cNvPr>
          <p:cNvSpPr>
            <a:spLocks noGrp="1"/>
          </p:cNvSpPr>
          <p:nvPr>
            <p:ph type="sldNum" sz="quarter" idx="12"/>
          </p:nvPr>
        </p:nvSpPr>
        <p:spPr>
          <a:xfrm>
            <a:off x="11134182" y="6505575"/>
            <a:ext cx="751662" cy="215900"/>
          </a:xfrm>
          <a:prstGeom prst="rect">
            <a:avLst/>
          </a:prstGeom>
        </p:spPr>
        <p:txBody>
          <a:bodyPr/>
          <a:lstStyle/>
          <a:p>
            <a:fld id="{0E9987EA-89AE-4521-A4A1-59C7EEEFA47E}" type="slidenum">
              <a:rPr lang="en-US" smtClean="0"/>
              <a:pPr/>
              <a:t>8</a:t>
            </a:fld>
            <a:endParaRPr lang="en-US" dirty="0"/>
          </a:p>
        </p:txBody>
      </p:sp>
      <p:sp>
        <p:nvSpPr>
          <p:cNvPr id="10" name="Rectangle 9">
            <a:extLst>
              <a:ext uri="{FF2B5EF4-FFF2-40B4-BE49-F238E27FC236}">
                <a16:creationId xmlns:a16="http://schemas.microsoft.com/office/drawing/2014/main" id="{597CD69C-B955-4B16-80E0-B2986622E6FF}"/>
              </a:ext>
            </a:extLst>
          </p:cNvPr>
          <p:cNvSpPr/>
          <p:nvPr/>
        </p:nvSpPr>
        <p:spPr>
          <a:xfrm>
            <a:off x="1252973" y="2555682"/>
            <a:ext cx="3454793" cy="3693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dirty="0">
                <a:latin typeface="Arial" panose="020B0604020202020204" pitchFamily="34" charset="0"/>
              </a:rPr>
              <a:t>Use simple gray box for callouts</a:t>
            </a:r>
          </a:p>
        </p:txBody>
      </p:sp>
    </p:spTree>
    <p:extLst>
      <p:ext uri="{BB962C8B-B14F-4D97-AF65-F5344CB8AC3E}">
        <p14:creationId xmlns:p14="http://schemas.microsoft.com/office/powerpoint/2010/main" val="919344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CE9C1-C7C8-4D8E-95C5-57932607D9B4}"/>
              </a:ext>
            </a:extLst>
          </p:cNvPr>
          <p:cNvSpPr>
            <a:spLocks noGrp="1"/>
          </p:cNvSpPr>
          <p:nvPr>
            <p:ph type="title"/>
          </p:nvPr>
        </p:nvSpPr>
        <p:spPr/>
        <p:txBody>
          <a:bodyPr/>
          <a:lstStyle/>
          <a:p>
            <a:r>
              <a:rPr lang="en-US" dirty="0"/>
              <a:t>Icons</a:t>
            </a:r>
          </a:p>
        </p:txBody>
      </p:sp>
      <p:sp>
        <p:nvSpPr>
          <p:cNvPr id="3" name="Footer Placeholder 2">
            <a:extLst>
              <a:ext uri="{FF2B5EF4-FFF2-40B4-BE49-F238E27FC236}">
                <a16:creationId xmlns:a16="http://schemas.microsoft.com/office/drawing/2014/main" id="{BB25B471-D354-4D16-A8A1-6234C9BC6E1C}"/>
              </a:ext>
            </a:extLst>
          </p:cNvPr>
          <p:cNvSpPr>
            <a:spLocks noGrp="1"/>
          </p:cNvSpPr>
          <p:nvPr>
            <p:ph type="ftr" sz="quarter" idx="10"/>
          </p:nvPr>
        </p:nvSpPr>
        <p:spPr/>
        <p:txBody>
          <a:bodyPr/>
          <a:lstStyle/>
          <a:p>
            <a:r>
              <a:rPr lang="en-US" dirty="0"/>
              <a:t>American Society of Brewing Chemists</a:t>
            </a:r>
          </a:p>
        </p:txBody>
      </p:sp>
      <p:sp>
        <p:nvSpPr>
          <p:cNvPr id="4" name="Slide Number Placeholder 3">
            <a:extLst>
              <a:ext uri="{FF2B5EF4-FFF2-40B4-BE49-F238E27FC236}">
                <a16:creationId xmlns:a16="http://schemas.microsoft.com/office/drawing/2014/main" id="{3ECEB280-7DBD-4190-B429-1C8AE6D7C23C}"/>
              </a:ext>
            </a:extLst>
          </p:cNvPr>
          <p:cNvSpPr>
            <a:spLocks noGrp="1"/>
          </p:cNvSpPr>
          <p:nvPr>
            <p:ph type="sldNum" sz="quarter" idx="11"/>
          </p:nvPr>
        </p:nvSpPr>
        <p:spPr/>
        <p:txBody>
          <a:bodyPr/>
          <a:lstStyle/>
          <a:p>
            <a:fld id="{0E9987EA-89AE-4521-A4A1-59C7EEEFA47E}" type="slidenum">
              <a:rPr lang="en-US" smtClean="0"/>
              <a:pPr/>
              <a:t>9</a:t>
            </a:fld>
            <a:endParaRPr lang="en-US" dirty="0"/>
          </a:p>
        </p:txBody>
      </p:sp>
      <p:sp>
        <p:nvSpPr>
          <p:cNvPr id="5" name="Date Placeholder 4">
            <a:extLst>
              <a:ext uri="{FF2B5EF4-FFF2-40B4-BE49-F238E27FC236}">
                <a16:creationId xmlns:a16="http://schemas.microsoft.com/office/drawing/2014/main" id="{CA4018C8-0AC0-48AB-9D78-209D3632DBF6}"/>
              </a:ext>
            </a:extLst>
          </p:cNvPr>
          <p:cNvSpPr>
            <a:spLocks noGrp="1"/>
          </p:cNvSpPr>
          <p:nvPr>
            <p:ph type="dt" sz="half" idx="12"/>
          </p:nvPr>
        </p:nvSpPr>
        <p:spPr/>
        <p:txBody>
          <a:bodyPr/>
          <a:lstStyle/>
          <a:p>
            <a:fld id="{42E1174A-F0A2-4FDD-A22E-4C23AB8EAB76}" type="datetimeyyyy">
              <a:rPr lang="en-US" smtClean="0"/>
              <a:t>2023</a:t>
            </a:fld>
            <a:endParaRPr lang="en-US" dirty="0"/>
          </a:p>
        </p:txBody>
      </p:sp>
      <p:sp>
        <p:nvSpPr>
          <p:cNvPr id="11" name="Freeform 5">
            <a:extLst>
              <a:ext uri="{FF2B5EF4-FFF2-40B4-BE49-F238E27FC236}">
                <a16:creationId xmlns:a16="http://schemas.microsoft.com/office/drawing/2014/main" id="{24B661AA-5C4A-4D1E-A5AF-34ECB9133582}"/>
              </a:ext>
            </a:extLst>
          </p:cNvPr>
          <p:cNvSpPr>
            <a:spLocks/>
          </p:cNvSpPr>
          <p:nvPr/>
        </p:nvSpPr>
        <p:spPr bwMode="auto">
          <a:xfrm>
            <a:off x="371471" y="1689942"/>
            <a:ext cx="1072338" cy="952859"/>
          </a:xfrm>
          <a:custGeom>
            <a:avLst/>
            <a:gdLst>
              <a:gd name="T0" fmla="*/ 910 w 910"/>
              <a:gd name="T1" fmla="*/ 404 h 808"/>
              <a:gd name="T2" fmla="*/ 897 w 910"/>
              <a:gd name="T3" fmla="*/ 455 h 808"/>
              <a:gd name="T4" fmla="*/ 718 w 910"/>
              <a:gd name="T5" fmla="*/ 759 h 808"/>
              <a:gd name="T6" fmla="*/ 632 w 910"/>
              <a:gd name="T7" fmla="*/ 808 h 808"/>
              <a:gd name="T8" fmla="*/ 283 w 910"/>
              <a:gd name="T9" fmla="*/ 808 h 808"/>
              <a:gd name="T10" fmla="*/ 197 w 910"/>
              <a:gd name="T11" fmla="*/ 759 h 808"/>
              <a:gd name="T12" fmla="*/ 18 w 910"/>
              <a:gd name="T13" fmla="*/ 455 h 808"/>
              <a:gd name="T14" fmla="*/ 18 w 910"/>
              <a:gd name="T15" fmla="*/ 353 h 808"/>
              <a:gd name="T16" fmla="*/ 197 w 910"/>
              <a:gd name="T17" fmla="*/ 49 h 808"/>
              <a:gd name="T18" fmla="*/ 283 w 910"/>
              <a:gd name="T19" fmla="*/ 0 h 808"/>
              <a:gd name="T20" fmla="*/ 632 w 910"/>
              <a:gd name="T21" fmla="*/ 0 h 808"/>
              <a:gd name="T22" fmla="*/ 718 w 910"/>
              <a:gd name="T23" fmla="*/ 49 h 808"/>
              <a:gd name="T24" fmla="*/ 897 w 910"/>
              <a:gd name="T25" fmla="*/ 353 h 808"/>
              <a:gd name="T26" fmla="*/ 910 w 910"/>
              <a:gd name="T27" fmla="*/ 40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0" h="808">
                <a:moveTo>
                  <a:pt x="910" y="404"/>
                </a:moveTo>
                <a:cubicBezTo>
                  <a:pt x="910" y="421"/>
                  <a:pt x="906" y="439"/>
                  <a:pt x="897" y="455"/>
                </a:cubicBezTo>
                <a:cubicBezTo>
                  <a:pt x="718" y="759"/>
                  <a:pt x="718" y="759"/>
                  <a:pt x="718" y="759"/>
                </a:cubicBezTo>
                <a:cubicBezTo>
                  <a:pt x="700" y="789"/>
                  <a:pt x="667" y="808"/>
                  <a:pt x="632" y="808"/>
                </a:cubicBezTo>
                <a:cubicBezTo>
                  <a:pt x="283" y="808"/>
                  <a:pt x="283" y="808"/>
                  <a:pt x="283" y="808"/>
                </a:cubicBezTo>
                <a:cubicBezTo>
                  <a:pt x="248" y="808"/>
                  <a:pt x="215" y="789"/>
                  <a:pt x="197" y="759"/>
                </a:cubicBezTo>
                <a:cubicBezTo>
                  <a:pt x="18" y="455"/>
                  <a:pt x="18" y="455"/>
                  <a:pt x="18" y="455"/>
                </a:cubicBezTo>
                <a:cubicBezTo>
                  <a:pt x="0" y="423"/>
                  <a:pt x="0" y="384"/>
                  <a:pt x="18" y="353"/>
                </a:cubicBezTo>
                <a:cubicBezTo>
                  <a:pt x="197" y="49"/>
                  <a:pt x="197" y="49"/>
                  <a:pt x="197" y="49"/>
                </a:cubicBezTo>
                <a:cubicBezTo>
                  <a:pt x="215" y="18"/>
                  <a:pt x="248" y="0"/>
                  <a:pt x="283" y="0"/>
                </a:cubicBezTo>
                <a:cubicBezTo>
                  <a:pt x="632" y="0"/>
                  <a:pt x="632" y="0"/>
                  <a:pt x="632" y="0"/>
                </a:cubicBezTo>
                <a:cubicBezTo>
                  <a:pt x="667" y="0"/>
                  <a:pt x="700" y="18"/>
                  <a:pt x="718" y="49"/>
                </a:cubicBezTo>
                <a:cubicBezTo>
                  <a:pt x="897" y="353"/>
                  <a:pt x="897" y="353"/>
                  <a:pt x="897" y="353"/>
                </a:cubicBezTo>
                <a:cubicBezTo>
                  <a:pt x="906" y="369"/>
                  <a:pt x="910" y="386"/>
                  <a:pt x="910" y="40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5">
            <a:extLst>
              <a:ext uri="{FF2B5EF4-FFF2-40B4-BE49-F238E27FC236}">
                <a16:creationId xmlns:a16="http://schemas.microsoft.com/office/drawing/2014/main" id="{DE68DC53-96E2-48EE-A3CC-4E90963DE779}"/>
              </a:ext>
            </a:extLst>
          </p:cNvPr>
          <p:cNvSpPr>
            <a:spLocks noEditPoints="1"/>
          </p:cNvSpPr>
          <p:nvPr/>
        </p:nvSpPr>
        <p:spPr bwMode="auto">
          <a:xfrm>
            <a:off x="591374" y="1851157"/>
            <a:ext cx="632533" cy="630428"/>
          </a:xfrm>
          <a:custGeom>
            <a:avLst/>
            <a:gdLst>
              <a:gd name="T0" fmla="*/ 88 w 176"/>
              <a:gd name="T1" fmla="*/ 64 h 176"/>
              <a:gd name="T2" fmla="*/ 64 w 176"/>
              <a:gd name="T3" fmla="*/ 88 h 176"/>
              <a:gd name="T4" fmla="*/ 88 w 176"/>
              <a:gd name="T5" fmla="*/ 112 h 176"/>
              <a:gd name="T6" fmla="*/ 112 w 176"/>
              <a:gd name="T7" fmla="*/ 88 h 176"/>
              <a:gd name="T8" fmla="*/ 88 w 176"/>
              <a:gd name="T9" fmla="*/ 64 h 176"/>
              <a:gd name="T10" fmla="*/ 88 w 176"/>
              <a:gd name="T11" fmla="*/ 104 h 176"/>
              <a:gd name="T12" fmla="*/ 72 w 176"/>
              <a:gd name="T13" fmla="*/ 88 h 176"/>
              <a:gd name="T14" fmla="*/ 88 w 176"/>
              <a:gd name="T15" fmla="*/ 72 h 176"/>
              <a:gd name="T16" fmla="*/ 104 w 176"/>
              <a:gd name="T17" fmla="*/ 88 h 176"/>
              <a:gd name="T18" fmla="*/ 88 w 176"/>
              <a:gd name="T19" fmla="*/ 104 h 176"/>
              <a:gd name="T20" fmla="*/ 148 w 176"/>
              <a:gd name="T21" fmla="*/ 151 h 176"/>
              <a:gd name="T22" fmla="*/ 176 w 176"/>
              <a:gd name="T23" fmla="*/ 88 h 176"/>
              <a:gd name="T24" fmla="*/ 88 w 176"/>
              <a:gd name="T25" fmla="*/ 0 h 176"/>
              <a:gd name="T26" fmla="*/ 0 w 176"/>
              <a:gd name="T27" fmla="*/ 88 h 176"/>
              <a:gd name="T28" fmla="*/ 27 w 176"/>
              <a:gd name="T29" fmla="*/ 151 h 176"/>
              <a:gd name="T30" fmla="*/ 17 w 176"/>
              <a:gd name="T31" fmla="*/ 169 h 176"/>
              <a:gd name="T32" fmla="*/ 16 w 176"/>
              <a:gd name="T33" fmla="*/ 172 h 176"/>
              <a:gd name="T34" fmla="*/ 20 w 176"/>
              <a:gd name="T35" fmla="*/ 176 h 176"/>
              <a:gd name="T36" fmla="*/ 22 w 176"/>
              <a:gd name="T37" fmla="*/ 175 h 176"/>
              <a:gd name="T38" fmla="*/ 23 w 176"/>
              <a:gd name="T39" fmla="*/ 173 h 176"/>
              <a:gd name="T40" fmla="*/ 32 w 176"/>
              <a:gd name="T41" fmla="*/ 157 h 176"/>
              <a:gd name="T42" fmla="*/ 88 w 176"/>
              <a:gd name="T43" fmla="*/ 176 h 176"/>
              <a:gd name="T44" fmla="*/ 143 w 176"/>
              <a:gd name="T45" fmla="*/ 157 h 176"/>
              <a:gd name="T46" fmla="*/ 152 w 176"/>
              <a:gd name="T47" fmla="*/ 173 h 176"/>
              <a:gd name="T48" fmla="*/ 156 w 176"/>
              <a:gd name="T49" fmla="*/ 176 h 176"/>
              <a:gd name="T50" fmla="*/ 160 w 176"/>
              <a:gd name="T51" fmla="*/ 172 h 176"/>
              <a:gd name="T52" fmla="*/ 158 w 176"/>
              <a:gd name="T53" fmla="*/ 169 h 176"/>
              <a:gd name="T54" fmla="*/ 148 w 176"/>
              <a:gd name="T55" fmla="*/ 151 h 176"/>
              <a:gd name="T56" fmla="*/ 88 w 176"/>
              <a:gd name="T57" fmla="*/ 168 h 176"/>
              <a:gd name="T58" fmla="*/ 8 w 176"/>
              <a:gd name="T59" fmla="*/ 88 h 176"/>
              <a:gd name="T60" fmla="*/ 88 w 176"/>
              <a:gd name="T61" fmla="*/ 8 h 176"/>
              <a:gd name="T62" fmla="*/ 168 w 176"/>
              <a:gd name="T63" fmla="*/ 88 h 176"/>
              <a:gd name="T64" fmla="*/ 88 w 176"/>
              <a:gd name="T65" fmla="*/ 168 h 176"/>
              <a:gd name="T66" fmla="*/ 88 w 176"/>
              <a:gd name="T67" fmla="*/ 32 h 176"/>
              <a:gd name="T68" fmla="*/ 32 w 176"/>
              <a:gd name="T69" fmla="*/ 88 h 176"/>
              <a:gd name="T70" fmla="*/ 88 w 176"/>
              <a:gd name="T71" fmla="*/ 144 h 176"/>
              <a:gd name="T72" fmla="*/ 144 w 176"/>
              <a:gd name="T73" fmla="*/ 88 h 176"/>
              <a:gd name="T74" fmla="*/ 88 w 176"/>
              <a:gd name="T75" fmla="*/ 32 h 176"/>
              <a:gd name="T76" fmla="*/ 88 w 176"/>
              <a:gd name="T77" fmla="*/ 136 h 176"/>
              <a:gd name="T78" fmla="*/ 40 w 176"/>
              <a:gd name="T79" fmla="*/ 88 h 176"/>
              <a:gd name="T80" fmla="*/ 88 w 176"/>
              <a:gd name="T81" fmla="*/ 40 h 176"/>
              <a:gd name="T82" fmla="*/ 136 w 176"/>
              <a:gd name="T83" fmla="*/ 88 h 176"/>
              <a:gd name="T84" fmla="*/ 88 w 176"/>
              <a:gd name="T85"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64"/>
                </a:moveTo>
                <a:cubicBezTo>
                  <a:pt x="74" y="64"/>
                  <a:pt x="64" y="75"/>
                  <a:pt x="64" y="88"/>
                </a:cubicBezTo>
                <a:cubicBezTo>
                  <a:pt x="64" y="101"/>
                  <a:pt x="74" y="112"/>
                  <a:pt x="88" y="112"/>
                </a:cubicBezTo>
                <a:cubicBezTo>
                  <a:pt x="101" y="112"/>
                  <a:pt x="112" y="101"/>
                  <a:pt x="112" y="88"/>
                </a:cubicBezTo>
                <a:cubicBezTo>
                  <a:pt x="112" y="75"/>
                  <a:pt x="101" y="64"/>
                  <a:pt x="88" y="64"/>
                </a:cubicBezTo>
                <a:moveTo>
                  <a:pt x="88" y="104"/>
                </a:moveTo>
                <a:cubicBezTo>
                  <a:pt x="79" y="104"/>
                  <a:pt x="72" y="97"/>
                  <a:pt x="72" y="88"/>
                </a:cubicBezTo>
                <a:cubicBezTo>
                  <a:pt x="72" y="79"/>
                  <a:pt x="79" y="72"/>
                  <a:pt x="88" y="72"/>
                </a:cubicBezTo>
                <a:cubicBezTo>
                  <a:pt x="96" y="72"/>
                  <a:pt x="104" y="79"/>
                  <a:pt x="104" y="88"/>
                </a:cubicBezTo>
                <a:cubicBezTo>
                  <a:pt x="104" y="97"/>
                  <a:pt x="96" y="104"/>
                  <a:pt x="88" y="104"/>
                </a:cubicBezTo>
                <a:moveTo>
                  <a:pt x="148" y="151"/>
                </a:moveTo>
                <a:cubicBezTo>
                  <a:pt x="165" y="135"/>
                  <a:pt x="176" y="113"/>
                  <a:pt x="176" y="88"/>
                </a:cubicBezTo>
                <a:cubicBezTo>
                  <a:pt x="176" y="39"/>
                  <a:pt x="136" y="0"/>
                  <a:pt x="88" y="0"/>
                </a:cubicBezTo>
                <a:cubicBezTo>
                  <a:pt x="39" y="0"/>
                  <a:pt x="0" y="39"/>
                  <a:pt x="0" y="88"/>
                </a:cubicBezTo>
                <a:cubicBezTo>
                  <a:pt x="0" y="113"/>
                  <a:pt x="10" y="135"/>
                  <a:pt x="27" y="151"/>
                </a:cubicBezTo>
                <a:cubicBezTo>
                  <a:pt x="17" y="169"/>
                  <a:pt x="17" y="169"/>
                  <a:pt x="17" y="169"/>
                </a:cubicBezTo>
                <a:cubicBezTo>
                  <a:pt x="16" y="170"/>
                  <a:pt x="16" y="171"/>
                  <a:pt x="16" y="172"/>
                </a:cubicBezTo>
                <a:cubicBezTo>
                  <a:pt x="16" y="174"/>
                  <a:pt x="17" y="176"/>
                  <a:pt x="20" y="176"/>
                </a:cubicBezTo>
                <a:cubicBezTo>
                  <a:pt x="21" y="176"/>
                  <a:pt x="22" y="176"/>
                  <a:pt x="22" y="175"/>
                </a:cubicBezTo>
                <a:cubicBezTo>
                  <a:pt x="23" y="174"/>
                  <a:pt x="23" y="174"/>
                  <a:pt x="23" y="173"/>
                </a:cubicBezTo>
                <a:cubicBezTo>
                  <a:pt x="32" y="157"/>
                  <a:pt x="32" y="157"/>
                  <a:pt x="32" y="157"/>
                </a:cubicBezTo>
                <a:cubicBezTo>
                  <a:pt x="48" y="169"/>
                  <a:pt x="67" y="176"/>
                  <a:pt x="88" y="176"/>
                </a:cubicBezTo>
                <a:cubicBezTo>
                  <a:pt x="108" y="176"/>
                  <a:pt x="128" y="169"/>
                  <a:pt x="143" y="157"/>
                </a:cubicBezTo>
                <a:cubicBezTo>
                  <a:pt x="152" y="173"/>
                  <a:pt x="152" y="173"/>
                  <a:pt x="152" y="173"/>
                </a:cubicBezTo>
                <a:cubicBezTo>
                  <a:pt x="152" y="175"/>
                  <a:pt x="154" y="176"/>
                  <a:pt x="156" y="176"/>
                </a:cubicBezTo>
                <a:cubicBezTo>
                  <a:pt x="158" y="176"/>
                  <a:pt x="160" y="174"/>
                  <a:pt x="160" y="172"/>
                </a:cubicBezTo>
                <a:cubicBezTo>
                  <a:pt x="160" y="171"/>
                  <a:pt x="159" y="170"/>
                  <a:pt x="158" y="169"/>
                </a:cubicBezTo>
                <a:lnTo>
                  <a:pt x="148" y="151"/>
                </a:lnTo>
                <a:close/>
                <a:moveTo>
                  <a:pt x="88" y="168"/>
                </a:moveTo>
                <a:cubicBezTo>
                  <a:pt x="43" y="168"/>
                  <a:pt x="8" y="132"/>
                  <a:pt x="8" y="88"/>
                </a:cubicBezTo>
                <a:cubicBezTo>
                  <a:pt x="8" y="44"/>
                  <a:pt x="43" y="8"/>
                  <a:pt x="88" y="8"/>
                </a:cubicBezTo>
                <a:cubicBezTo>
                  <a:pt x="132" y="8"/>
                  <a:pt x="168" y="44"/>
                  <a:pt x="168" y="88"/>
                </a:cubicBezTo>
                <a:cubicBezTo>
                  <a:pt x="168" y="132"/>
                  <a:pt x="132" y="168"/>
                  <a:pt x="88" y="168"/>
                </a:cubicBezTo>
                <a:moveTo>
                  <a:pt x="88" y="32"/>
                </a:moveTo>
                <a:cubicBezTo>
                  <a:pt x="57" y="32"/>
                  <a:pt x="32" y="57"/>
                  <a:pt x="32" y="88"/>
                </a:cubicBezTo>
                <a:cubicBezTo>
                  <a:pt x="32" y="119"/>
                  <a:pt x="57" y="144"/>
                  <a:pt x="88" y="144"/>
                </a:cubicBezTo>
                <a:cubicBezTo>
                  <a:pt x="118" y="144"/>
                  <a:pt x="144" y="119"/>
                  <a:pt x="144" y="88"/>
                </a:cubicBezTo>
                <a:cubicBezTo>
                  <a:pt x="144" y="57"/>
                  <a:pt x="118" y="32"/>
                  <a:pt x="88" y="32"/>
                </a:cubicBezTo>
                <a:moveTo>
                  <a:pt x="88" y="136"/>
                </a:moveTo>
                <a:cubicBezTo>
                  <a:pt x="61" y="136"/>
                  <a:pt x="40" y="115"/>
                  <a:pt x="40" y="88"/>
                </a:cubicBezTo>
                <a:cubicBezTo>
                  <a:pt x="40" y="61"/>
                  <a:pt x="61" y="40"/>
                  <a:pt x="88" y="40"/>
                </a:cubicBezTo>
                <a:cubicBezTo>
                  <a:pt x="114" y="40"/>
                  <a:pt x="136" y="61"/>
                  <a:pt x="136" y="88"/>
                </a:cubicBezTo>
                <a:cubicBezTo>
                  <a:pt x="136" y="115"/>
                  <a:pt x="114" y="136"/>
                  <a:pt x="88" y="1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TextBox 35">
            <a:extLst>
              <a:ext uri="{FF2B5EF4-FFF2-40B4-BE49-F238E27FC236}">
                <a16:creationId xmlns:a16="http://schemas.microsoft.com/office/drawing/2014/main" id="{9F45DCBD-1E52-4936-BB22-5795F287050F}"/>
              </a:ext>
            </a:extLst>
          </p:cNvPr>
          <p:cNvSpPr txBox="1"/>
          <p:nvPr/>
        </p:nvSpPr>
        <p:spPr>
          <a:xfrm>
            <a:off x="1972396" y="524554"/>
            <a:ext cx="9160992" cy="523220"/>
          </a:xfrm>
          <a:prstGeom prst="rect">
            <a:avLst/>
          </a:prstGeom>
          <a:noFill/>
        </p:spPr>
        <p:txBody>
          <a:bodyPr wrap="square">
            <a:spAutoFit/>
          </a:bodyPr>
          <a:lstStyle/>
          <a:p>
            <a:r>
              <a:rPr lang="en-US" sz="1400" dirty="0"/>
              <a:t>Icons can be recolored using shape fill. Icons can be used with yellow hex shape (center vertically &amp; horizontally with shape then group). To resize icon and/or shape, use the shift key to keep the original proportions.</a:t>
            </a:r>
          </a:p>
        </p:txBody>
      </p:sp>
      <p:sp>
        <p:nvSpPr>
          <p:cNvPr id="37" name="Freeform 18">
            <a:extLst>
              <a:ext uri="{FF2B5EF4-FFF2-40B4-BE49-F238E27FC236}">
                <a16:creationId xmlns:a16="http://schemas.microsoft.com/office/drawing/2014/main" id="{5D3AE061-F536-41FA-B4CC-A6D716441BA6}"/>
              </a:ext>
            </a:extLst>
          </p:cNvPr>
          <p:cNvSpPr>
            <a:spLocks noEditPoints="1"/>
          </p:cNvSpPr>
          <p:nvPr/>
        </p:nvSpPr>
        <p:spPr bwMode="auto">
          <a:xfrm>
            <a:off x="10766399" y="1588921"/>
            <a:ext cx="360916" cy="359560"/>
          </a:xfrm>
          <a:custGeom>
            <a:avLst/>
            <a:gdLst>
              <a:gd name="T0" fmla="*/ 44 w 176"/>
              <a:gd name="T1" fmla="*/ 132 h 176"/>
              <a:gd name="T2" fmla="*/ 79 w 176"/>
              <a:gd name="T3" fmla="*/ 126 h 176"/>
              <a:gd name="T4" fmla="*/ 171 w 176"/>
              <a:gd name="T5" fmla="*/ 34 h 176"/>
              <a:gd name="T6" fmla="*/ 176 w 176"/>
              <a:gd name="T7" fmla="*/ 20 h 176"/>
              <a:gd name="T8" fmla="*/ 156 w 176"/>
              <a:gd name="T9" fmla="*/ 0 h 176"/>
              <a:gd name="T10" fmla="*/ 142 w 176"/>
              <a:gd name="T11" fmla="*/ 6 h 176"/>
              <a:gd name="T12" fmla="*/ 50 w 176"/>
              <a:gd name="T13" fmla="*/ 98 h 176"/>
              <a:gd name="T14" fmla="*/ 44 w 176"/>
              <a:gd name="T15" fmla="*/ 132 h 176"/>
              <a:gd name="T16" fmla="*/ 148 w 176"/>
              <a:gd name="T17" fmla="*/ 12 h 176"/>
              <a:gd name="T18" fmla="*/ 156 w 176"/>
              <a:gd name="T19" fmla="*/ 8 h 176"/>
              <a:gd name="T20" fmla="*/ 168 w 176"/>
              <a:gd name="T21" fmla="*/ 20 h 176"/>
              <a:gd name="T22" fmla="*/ 165 w 176"/>
              <a:gd name="T23" fmla="*/ 29 h 176"/>
              <a:gd name="T24" fmla="*/ 160 w 176"/>
              <a:gd name="T25" fmla="*/ 34 h 176"/>
              <a:gd name="T26" fmla="*/ 143 w 176"/>
              <a:gd name="T27" fmla="*/ 17 h 176"/>
              <a:gd name="T28" fmla="*/ 148 w 176"/>
              <a:gd name="T29" fmla="*/ 12 h 176"/>
              <a:gd name="T30" fmla="*/ 137 w 176"/>
              <a:gd name="T31" fmla="*/ 23 h 176"/>
              <a:gd name="T32" fmla="*/ 154 w 176"/>
              <a:gd name="T33" fmla="*/ 40 h 176"/>
              <a:gd name="T34" fmla="*/ 80 w 176"/>
              <a:gd name="T35" fmla="*/ 113 h 176"/>
              <a:gd name="T36" fmla="*/ 80 w 176"/>
              <a:gd name="T37" fmla="*/ 104 h 176"/>
              <a:gd name="T38" fmla="*/ 80 w 176"/>
              <a:gd name="T39" fmla="*/ 96 h 176"/>
              <a:gd name="T40" fmla="*/ 72 w 176"/>
              <a:gd name="T41" fmla="*/ 96 h 176"/>
              <a:gd name="T42" fmla="*/ 63 w 176"/>
              <a:gd name="T43" fmla="*/ 96 h 176"/>
              <a:gd name="T44" fmla="*/ 137 w 176"/>
              <a:gd name="T45" fmla="*/ 23 h 176"/>
              <a:gd name="T46" fmla="*/ 58 w 176"/>
              <a:gd name="T47" fmla="*/ 104 h 176"/>
              <a:gd name="T48" fmla="*/ 72 w 176"/>
              <a:gd name="T49" fmla="*/ 104 h 176"/>
              <a:gd name="T50" fmla="*/ 72 w 176"/>
              <a:gd name="T51" fmla="*/ 119 h 176"/>
              <a:gd name="T52" fmla="*/ 54 w 176"/>
              <a:gd name="T53" fmla="*/ 122 h 176"/>
              <a:gd name="T54" fmla="*/ 58 w 176"/>
              <a:gd name="T55" fmla="*/ 104 h 176"/>
              <a:gd name="T56" fmla="*/ 172 w 176"/>
              <a:gd name="T57" fmla="*/ 60 h 176"/>
              <a:gd name="T58" fmla="*/ 168 w 176"/>
              <a:gd name="T59" fmla="*/ 64 h 176"/>
              <a:gd name="T60" fmla="*/ 168 w 176"/>
              <a:gd name="T61" fmla="*/ 152 h 176"/>
              <a:gd name="T62" fmla="*/ 152 w 176"/>
              <a:gd name="T63" fmla="*/ 168 h 176"/>
              <a:gd name="T64" fmla="*/ 24 w 176"/>
              <a:gd name="T65" fmla="*/ 168 h 176"/>
              <a:gd name="T66" fmla="*/ 8 w 176"/>
              <a:gd name="T67" fmla="*/ 152 h 176"/>
              <a:gd name="T68" fmla="*/ 8 w 176"/>
              <a:gd name="T69" fmla="*/ 24 h 176"/>
              <a:gd name="T70" fmla="*/ 24 w 176"/>
              <a:gd name="T71" fmla="*/ 8 h 176"/>
              <a:gd name="T72" fmla="*/ 112 w 176"/>
              <a:gd name="T73" fmla="*/ 8 h 176"/>
              <a:gd name="T74" fmla="*/ 116 w 176"/>
              <a:gd name="T75" fmla="*/ 4 h 176"/>
              <a:gd name="T76" fmla="*/ 112 w 176"/>
              <a:gd name="T77" fmla="*/ 0 h 176"/>
              <a:gd name="T78" fmla="*/ 24 w 176"/>
              <a:gd name="T79" fmla="*/ 0 h 176"/>
              <a:gd name="T80" fmla="*/ 0 w 176"/>
              <a:gd name="T81" fmla="*/ 24 h 176"/>
              <a:gd name="T82" fmla="*/ 0 w 176"/>
              <a:gd name="T83" fmla="*/ 152 h 176"/>
              <a:gd name="T84" fmla="*/ 24 w 176"/>
              <a:gd name="T85" fmla="*/ 176 h 176"/>
              <a:gd name="T86" fmla="*/ 152 w 176"/>
              <a:gd name="T87" fmla="*/ 176 h 176"/>
              <a:gd name="T88" fmla="*/ 176 w 176"/>
              <a:gd name="T89" fmla="*/ 152 h 176"/>
              <a:gd name="T90" fmla="*/ 176 w 176"/>
              <a:gd name="T91" fmla="*/ 64 h 176"/>
              <a:gd name="T92" fmla="*/ 172 w 176"/>
              <a:gd name="T93" fmla="*/ 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76">
                <a:moveTo>
                  <a:pt x="44" y="132"/>
                </a:moveTo>
                <a:cubicBezTo>
                  <a:pt x="79" y="126"/>
                  <a:pt x="79" y="126"/>
                  <a:pt x="79" y="126"/>
                </a:cubicBezTo>
                <a:cubicBezTo>
                  <a:pt x="171" y="34"/>
                  <a:pt x="171" y="34"/>
                  <a:pt x="171" y="34"/>
                </a:cubicBezTo>
                <a:cubicBezTo>
                  <a:pt x="174" y="31"/>
                  <a:pt x="176" y="26"/>
                  <a:pt x="176" y="20"/>
                </a:cubicBezTo>
                <a:cubicBezTo>
                  <a:pt x="176" y="9"/>
                  <a:pt x="167" y="0"/>
                  <a:pt x="156" y="0"/>
                </a:cubicBezTo>
                <a:cubicBezTo>
                  <a:pt x="151" y="0"/>
                  <a:pt x="146" y="2"/>
                  <a:pt x="142" y="6"/>
                </a:cubicBezTo>
                <a:cubicBezTo>
                  <a:pt x="50" y="98"/>
                  <a:pt x="50" y="98"/>
                  <a:pt x="50" y="98"/>
                </a:cubicBezTo>
                <a:lnTo>
                  <a:pt x="44" y="132"/>
                </a:lnTo>
                <a:close/>
                <a:moveTo>
                  <a:pt x="148" y="12"/>
                </a:moveTo>
                <a:cubicBezTo>
                  <a:pt x="150" y="10"/>
                  <a:pt x="153" y="8"/>
                  <a:pt x="156" y="8"/>
                </a:cubicBezTo>
                <a:cubicBezTo>
                  <a:pt x="163" y="8"/>
                  <a:pt x="168" y="14"/>
                  <a:pt x="168" y="20"/>
                </a:cubicBezTo>
                <a:cubicBezTo>
                  <a:pt x="168" y="24"/>
                  <a:pt x="167" y="27"/>
                  <a:pt x="165" y="29"/>
                </a:cubicBezTo>
                <a:cubicBezTo>
                  <a:pt x="160" y="34"/>
                  <a:pt x="160" y="34"/>
                  <a:pt x="160" y="34"/>
                </a:cubicBezTo>
                <a:cubicBezTo>
                  <a:pt x="143" y="17"/>
                  <a:pt x="143" y="17"/>
                  <a:pt x="143" y="17"/>
                </a:cubicBezTo>
                <a:lnTo>
                  <a:pt x="148" y="12"/>
                </a:lnTo>
                <a:close/>
                <a:moveTo>
                  <a:pt x="137" y="23"/>
                </a:moveTo>
                <a:cubicBezTo>
                  <a:pt x="154" y="40"/>
                  <a:pt x="154" y="40"/>
                  <a:pt x="154" y="40"/>
                </a:cubicBezTo>
                <a:cubicBezTo>
                  <a:pt x="80" y="113"/>
                  <a:pt x="80" y="113"/>
                  <a:pt x="80" y="113"/>
                </a:cubicBezTo>
                <a:cubicBezTo>
                  <a:pt x="80" y="104"/>
                  <a:pt x="80" y="104"/>
                  <a:pt x="80" y="104"/>
                </a:cubicBezTo>
                <a:cubicBezTo>
                  <a:pt x="80" y="96"/>
                  <a:pt x="80" y="96"/>
                  <a:pt x="80" y="96"/>
                </a:cubicBezTo>
                <a:cubicBezTo>
                  <a:pt x="72" y="96"/>
                  <a:pt x="72" y="96"/>
                  <a:pt x="72" y="96"/>
                </a:cubicBezTo>
                <a:cubicBezTo>
                  <a:pt x="63" y="96"/>
                  <a:pt x="63" y="96"/>
                  <a:pt x="63" y="96"/>
                </a:cubicBezTo>
                <a:lnTo>
                  <a:pt x="137" y="23"/>
                </a:lnTo>
                <a:close/>
                <a:moveTo>
                  <a:pt x="58" y="104"/>
                </a:moveTo>
                <a:cubicBezTo>
                  <a:pt x="72" y="104"/>
                  <a:pt x="72" y="104"/>
                  <a:pt x="72" y="104"/>
                </a:cubicBezTo>
                <a:cubicBezTo>
                  <a:pt x="72" y="119"/>
                  <a:pt x="72" y="119"/>
                  <a:pt x="72" y="119"/>
                </a:cubicBezTo>
                <a:cubicBezTo>
                  <a:pt x="54" y="122"/>
                  <a:pt x="54" y="122"/>
                  <a:pt x="54" y="122"/>
                </a:cubicBezTo>
                <a:lnTo>
                  <a:pt x="58" y="104"/>
                </a:lnTo>
                <a:close/>
                <a:moveTo>
                  <a:pt x="172" y="60"/>
                </a:moveTo>
                <a:cubicBezTo>
                  <a:pt x="170" y="60"/>
                  <a:pt x="168" y="62"/>
                  <a:pt x="168" y="64"/>
                </a:cubicBezTo>
                <a:cubicBezTo>
                  <a:pt x="168" y="152"/>
                  <a:pt x="168" y="152"/>
                  <a:pt x="168" y="152"/>
                </a:cubicBezTo>
                <a:cubicBezTo>
                  <a:pt x="168" y="161"/>
                  <a:pt x="161" y="168"/>
                  <a:pt x="152" y="168"/>
                </a:cubicBezTo>
                <a:cubicBezTo>
                  <a:pt x="24" y="168"/>
                  <a:pt x="24" y="168"/>
                  <a:pt x="24" y="168"/>
                </a:cubicBezTo>
                <a:cubicBezTo>
                  <a:pt x="16" y="168"/>
                  <a:pt x="8" y="161"/>
                  <a:pt x="8" y="152"/>
                </a:cubicBezTo>
                <a:cubicBezTo>
                  <a:pt x="8" y="24"/>
                  <a:pt x="8" y="24"/>
                  <a:pt x="8" y="24"/>
                </a:cubicBezTo>
                <a:cubicBezTo>
                  <a:pt x="8" y="15"/>
                  <a:pt x="16" y="8"/>
                  <a:pt x="24" y="8"/>
                </a:cubicBezTo>
                <a:cubicBezTo>
                  <a:pt x="112" y="8"/>
                  <a:pt x="112" y="8"/>
                  <a:pt x="112" y="8"/>
                </a:cubicBezTo>
                <a:cubicBezTo>
                  <a:pt x="115" y="8"/>
                  <a:pt x="116" y="6"/>
                  <a:pt x="116" y="4"/>
                </a:cubicBezTo>
                <a:cubicBezTo>
                  <a:pt x="116" y="2"/>
                  <a:pt x="115" y="0"/>
                  <a:pt x="112" y="0"/>
                </a:cubicBezTo>
                <a:cubicBezTo>
                  <a:pt x="24" y="0"/>
                  <a:pt x="24" y="0"/>
                  <a:pt x="24" y="0"/>
                </a:cubicBezTo>
                <a:cubicBezTo>
                  <a:pt x="11" y="0"/>
                  <a:pt x="0" y="11"/>
                  <a:pt x="0" y="24"/>
                </a:cubicBezTo>
                <a:cubicBezTo>
                  <a:pt x="0" y="152"/>
                  <a:pt x="0" y="152"/>
                  <a:pt x="0" y="152"/>
                </a:cubicBezTo>
                <a:cubicBezTo>
                  <a:pt x="0" y="165"/>
                  <a:pt x="11" y="176"/>
                  <a:pt x="24" y="176"/>
                </a:cubicBezTo>
                <a:cubicBezTo>
                  <a:pt x="152" y="176"/>
                  <a:pt x="152" y="176"/>
                  <a:pt x="152" y="176"/>
                </a:cubicBezTo>
                <a:cubicBezTo>
                  <a:pt x="166" y="176"/>
                  <a:pt x="176" y="165"/>
                  <a:pt x="176" y="152"/>
                </a:cubicBezTo>
                <a:cubicBezTo>
                  <a:pt x="176" y="64"/>
                  <a:pt x="176" y="64"/>
                  <a:pt x="176" y="64"/>
                </a:cubicBezTo>
                <a:cubicBezTo>
                  <a:pt x="176" y="62"/>
                  <a:pt x="175" y="60"/>
                  <a:pt x="172" y="6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19">
            <a:extLst>
              <a:ext uri="{FF2B5EF4-FFF2-40B4-BE49-F238E27FC236}">
                <a16:creationId xmlns:a16="http://schemas.microsoft.com/office/drawing/2014/main" id="{A59A0906-5D9D-499C-B949-C066F78D6EB5}"/>
              </a:ext>
            </a:extLst>
          </p:cNvPr>
          <p:cNvSpPr>
            <a:spLocks noEditPoints="1"/>
          </p:cNvSpPr>
          <p:nvPr/>
        </p:nvSpPr>
        <p:spPr bwMode="auto">
          <a:xfrm>
            <a:off x="8651362" y="1588921"/>
            <a:ext cx="359560" cy="359560"/>
          </a:xfrm>
          <a:custGeom>
            <a:avLst/>
            <a:gdLst>
              <a:gd name="T0" fmla="*/ 100 w 176"/>
              <a:gd name="T1" fmla="*/ 124 h 176"/>
              <a:gd name="T2" fmla="*/ 95 w 176"/>
              <a:gd name="T3" fmla="*/ 123 h 176"/>
              <a:gd name="T4" fmla="*/ 94 w 176"/>
              <a:gd name="T5" fmla="*/ 119 h 176"/>
              <a:gd name="T6" fmla="*/ 94 w 176"/>
              <a:gd name="T7" fmla="*/ 115 h 176"/>
              <a:gd name="T8" fmla="*/ 95 w 176"/>
              <a:gd name="T9" fmla="*/ 110 h 176"/>
              <a:gd name="T10" fmla="*/ 100 w 176"/>
              <a:gd name="T11" fmla="*/ 94 h 176"/>
              <a:gd name="T12" fmla="*/ 101 w 176"/>
              <a:gd name="T13" fmla="*/ 89 h 176"/>
              <a:gd name="T14" fmla="*/ 101 w 176"/>
              <a:gd name="T15" fmla="*/ 86 h 176"/>
              <a:gd name="T16" fmla="*/ 97 w 176"/>
              <a:gd name="T17" fmla="*/ 77 h 176"/>
              <a:gd name="T18" fmla="*/ 87 w 176"/>
              <a:gd name="T19" fmla="*/ 74 h 176"/>
              <a:gd name="T20" fmla="*/ 79 w 176"/>
              <a:gd name="T21" fmla="*/ 75 h 176"/>
              <a:gd name="T22" fmla="*/ 70 w 176"/>
              <a:gd name="T23" fmla="*/ 78 h 176"/>
              <a:gd name="T24" fmla="*/ 68 w 176"/>
              <a:gd name="T25" fmla="*/ 83 h 176"/>
              <a:gd name="T26" fmla="*/ 72 w 176"/>
              <a:gd name="T27" fmla="*/ 82 h 176"/>
              <a:gd name="T28" fmla="*/ 76 w 176"/>
              <a:gd name="T29" fmla="*/ 82 h 176"/>
              <a:gd name="T30" fmla="*/ 81 w 176"/>
              <a:gd name="T31" fmla="*/ 83 h 176"/>
              <a:gd name="T32" fmla="*/ 82 w 176"/>
              <a:gd name="T33" fmla="*/ 87 h 176"/>
              <a:gd name="T34" fmla="*/ 82 w 176"/>
              <a:gd name="T35" fmla="*/ 91 h 176"/>
              <a:gd name="T36" fmla="*/ 80 w 176"/>
              <a:gd name="T37" fmla="*/ 96 h 176"/>
              <a:gd name="T38" fmla="*/ 76 w 176"/>
              <a:gd name="T39" fmla="*/ 112 h 176"/>
              <a:gd name="T40" fmla="*/ 75 w 176"/>
              <a:gd name="T41" fmla="*/ 117 h 176"/>
              <a:gd name="T42" fmla="*/ 74 w 176"/>
              <a:gd name="T43" fmla="*/ 121 h 176"/>
              <a:gd name="T44" fmla="*/ 78 w 176"/>
              <a:gd name="T45" fmla="*/ 129 h 176"/>
              <a:gd name="T46" fmla="*/ 89 w 176"/>
              <a:gd name="T47" fmla="*/ 132 h 176"/>
              <a:gd name="T48" fmla="*/ 97 w 176"/>
              <a:gd name="T49" fmla="*/ 131 h 176"/>
              <a:gd name="T50" fmla="*/ 106 w 176"/>
              <a:gd name="T51" fmla="*/ 128 h 176"/>
              <a:gd name="T52" fmla="*/ 107 w 176"/>
              <a:gd name="T53" fmla="*/ 123 h 176"/>
              <a:gd name="T54" fmla="*/ 104 w 176"/>
              <a:gd name="T55" fmla="*/ 124 h 176"/>
              <a:gd name="T56" fmla="*/ 100 w 176"/>
              <a:gd name="T57" fmla="*/ 124 h 176"/>
              <a:gd name="T58" fmla="*/ 88 w 176"/>
              <a:gd name="T59" fmla="*/ 0 h 176"/>
              <a:gd name="T60" fmla="*/ 0 w 176"/>
              <a:gd name="T61" fmla="*/ 88 h 176"/>
              <a:gd name="T62" fmla="*/ 88 w 176"/>
              <a:gd name="T63" fmla="*/ 176 h 176"/>
              <a:gd name="T64" fmla="*/ 176 w 176"/>
              <a:gd name="T65" fmla="*/ 88 h 176"/>
              <a:gd name="T66" fmla="*/ 88 w 176"/>
              <a:gd name="T67" fmla="*/ 0 h 176"/>
              <a:gd name="T68" fmla="*/ 88 w 176"/>
              <a:gd name="T69" fmla="*/ 168 h 176"/>
              <a:gd name="T70" fmla="*/ 8 w 176"/>
              <a:gd name="T71" fmla="*/ 88 h 176"/>
              <a:gd name="T72" fmla="*/ 88 w 176"/>
              <a:gd name="T73" fmla="*/ 8 h 176"/>
              <a:gd name="T74" fmla="*/ 168 w 176"/>
              <a:gd name="T75" fmla="*/ 88 h 176"/>
              <a:gd name="T76" fmla="*/ 88 w 176"/>
              <a:gd name="T77" fmla="*/ 168 h 176"/>
              <a:gd name="T78" fmla="*/ 97 w 176"/>
              <a:gd name="T79" fmla="*/ 44 h 176"/>
              <a:gd name="T80" fmla="*/ 89 w 176"/>
              <a:gd name="T81" fmla="*/ 47 h 176"/>
              <a:gd name="T82" fmla="*/ 86 w 176"/>
              <a:gd name="T83" fmla="*/ 54 h 176"/>
              <a:gd name="T84" fmla="*/ 89 w 176"/>
              <a:gd name="T85" fmla="*/ 62 h 176"/>
              <a:gd name="T86" fmla="*/ 97 w 176"/>
              <a:gd name="T87" fmla="*/ 65 h 176"/>
              <a:gd name="T88" fmla="*/ 105 w 176"/>
              <a:gd name="T89" fmla="*/ 62 h 176"/>
              <a:gd name="T90" fmla="*/ 108 w 176"/>
              <a:gd name="T91" fmla="*/ 54 h 176"/>
              <a:gd name="T92" fmla="*/ 105 w 176"/>
              <a:gd name="T93" fmla="*/ 47 h 176"/>
              <a:gd name="T94" fmla="*/ 97 w 176"/>
              <a:gd name="T95" fmla="*/ 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6" h="176">
                <a:moveTo>
                  <a:pt x="100" y="124"/>
                </a:moveTo>
                <a:cubicBezTo>
                  <a:pt x="98" y="124"/>
                  <a:pt x="96" y="124"/>
                  <a:pt x="95" y="123"/>
                </a:cubicBezTo>
                <a:cubicBezTo>
                  <a:pt x="94" y="122"/>
                  <a:pt x="94" y="121"/>
                  <a:pt x="94" y="119"/>
                </a:cubicBezTo>
                <a:cubicBezTo>
                  <a:pt x="94" y="118"/>
                  <a:pt x="94" y="117"/>
                  <a:pt x="94" y="115"/>
                </a:cubicBezTo>
                <a:cubicBezTo>
                  <a:pt x="94" y="113"/>
                  <a:pt x="95" y="112"/>
                  <a:pt x="95" y="110"/>
                </a:cubicBezTo>
                <a:cubicBezTo>
                  <a:pt x="100" y="94"/>
                  <a:pt x="100" y="94"/>
                  <a:pt x="100" y="94"/>
                </a:cubicBezTo>
                <a:cubicBezTo>
                  <a:pt x="100" y="93"/>
                  <a:pt x="101" y="91"/>
                  <a:pt x="101" y="89"/>
                </a:cubicBezTo>
                <a:cubicBezTo>
                  <a:pt x="101" y="87"/>
                  <a:pt x="101" y="86"/>
                  <a:pt x="101" y="86"/>
                </a:cubicBezTo>
                <a:cubicBezTo>
                  <a:pt x="101" y="82"/>
                  <a:pt x="100" y="79"/>
                  <a:pt x="97" y="77"/>
                </a:cubicBezTo>
                <a:cubicBezTo>
                  <a:pt x="95" y="75"/>
                  <a:pt x="91" y="74"/>
                  <a:pt x="87" y="74"/>
                </a:cubicBezTo>
                <a:cubicBezTo>
                  <a:pt x="84" y="74"/>
                  <a:pt x="81" y="74"/>
                  <a:pt x="79" y="75"/>
                </a:cubicBezTo>
                <a:cubicBezTo>
                  <a:pt x="76" y="76"/>
                  <a:pt x="73" y="77"/>
                  <a:pt x="70" y="78"/>
                </a:cubicBezTo>
                <a:cubicBezTo>
                  <a:pt x="68" y="83"/>
                  <a:pt x="68" y="83"/>
                  <a:pt x="68" y="83"/>
                </a:cubicBezTo>
                <a:cubicBezTo>
                  <a:pt x="69" y="83"/>
                  <a:pt x="70" y="83"/>
                  <a:pt x="72" y="82"/>
                </a:cubicBezTo>
                <a:cubicBezTo>
                  <a:pt x="73" y="82"/>
                  <a:pt x="74" y="82"/>
                  <a:pt x="76" y="82"/>
                </a:cubicBezTo>
                <a:cubicBezTo>
                  <a:pt x="78" y="82"/>
                  <a:pt x="80" y="82"/>
                  <a:pt x="81" y="83"/>
                </a:cubicBezTo>
                <a:cubicBezTo>
                  <a:pt x="81" y="84"/>
                  <a:pt x="82" y="85"/>
                  <a:pt x="82" y="87"/>
                </a:cubicBezTo>
                <a:cubicBezTo>
                  <a:pt x="82" y="89"/>
                  <a:pt x="82" y="90"/>
                  <a:pt x="82" y="91"/>
                </a:cubicBezTo>
                <a:cubicBezTo>
                  <a:pt x="81" y="93"/>
                  <a:pt x="81" y="94"/>
                  <a:pt x="80" y="96"/>
                </a:cubicBezTo>
                <a:cubicBezTo>
                  <a:pt x="76" y="112"/>
                  <a:pt x="76" y="112"/>
                  <a:pt x="76" y="112"/>
                </a:cubicBezTo>
                <a:cubicBezTo>
                  <a:pt x="75" y="114"/>
                  <a:pt x="75" y="115"/>
                  <a:pt x="75" y="117"/>
                </a:cubicBezTo>
                <a:cubicBezTo>
                  <a:pt x="75" y="118"/>
                  <a:pt x="74" y="119"/>
                  <a:pt x="74" y="121"/>
                </a:cubicBezTo>
                <a:cubicBezTo>
                  <a:pt x="74" y="124"/>
                  <a:pt x="76" y="127"/>
                  <a:pt x="78" y="129"/>
                </a:cubicBezTo>
                <a:cubicBezTo>
                  <a:pt x="81" y="131"/>
                  <a:pt x="84" y="132"/>
                  <a:pt x="89" y="132"/>
                </a:cubicBezTo>
                <a:cubicBezTo>
                  <a:pt x="92" y="132"/>
                  <a:pt x="95" y="132"/>
                  <a:pt x="97" y="131"/>
                </a:cubicBezTo>
                <a:cubicBezTo>
                  <a:pt x="99" y="130"/>
                  <a:pt x="102" y="129"/>
                  <a:pt x="106" y="128"/>
                </a:cubicBezTo>
                <a:cubicBezTo>
                  <a:pt x="107" y="123"/>
                  <a:pt x="107" y="123"/>
                  <a:pt x="107" y="123"/>
                </a:cubicBezTo>
                <a:cubicBezTo>
                  <a:pt x="107" y="123"/>
                  <a:pt x="106" y="123"/>
                  <a:pt x="104" y="124"/>
                </a:cubicBezTo>
                <a:cubicBezTo>
                  <a:pt x="103" y="124"/>
                  <a:pt x="101" y="124"/>
                  <a:pt x="100" y="124"/>
                </a:cubicBezTo>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2"/>
                  <a:pt x="8" y="88"/>
                </a:cubicBezTo>
                <a:cubicBezTo>
                  <a:pt x="8" y="44"/>
                  <a:pt x="44" y="8"/>
                  <a:pt x="88" y="8"/>
                </a:cubicBezTo>
                <a:cubicBezTo>
                  <a:pt x="133" y="8"/>
                  <a:pt x="168" y="44"/>
                  <a:pt x="168" y="88"/>
                </a:cubicBezTo>
                <a:cubicBezTo>
                  <a:pt x="168" y="132"/>
                  <a:pt x="133" y="168"/>
                  <a:pt x="88" y="168"/>
                </a:cubicBezTo>
                <a:moveTo>
                  <a:pt x="97" y="44"/>
                </a:moveTo>
                <a:cubicBezTo>
                  <a:pt x="94" y="44"/>
                  <a:pt x="91" y="45"/>
                  <a:pt x="89" y="47"/>
                </a:cubicBezTo>
                <a:cubicBezTo>
                  <a:pt x="87" y="49"/>
                  <a:pt x="86" y="52"/>
                  <a:pt x="86" y="54"/>
                </a:cubicBezTo>
                <a:cubicBezTo>
                  <a:pt x="86" y="57"/>
                  <a:pt x="87" y="60"/>
                  <a:pt x="89" y="62"/>
                </a:cubicBezTo>
                <a:cubicBezTo>
                  <a:pt x="91" y="64"/>
                  <a:pt x="94" y="65"/>
                  <a:pt x="97" y="65"/>
                </a:cubicBezTo>
                <a:cubicBezTo>
                  <a:pt x="100" y="65"/>
                  <a:pt x="103" y="64"/>
                  <a:pt x="105" y="62"/>
                </a:cubicBezTo>
                <a:cubicBezTo>
                  <a:pt x="107" y="60"/>
                  <a:pt x="108" y="57"/>
                  <a:pt x="108" y="54"/>
                </a:cubicBezTo>
                <a:cubicBezTo>
                  <a:pt x="108" y="52"/>
                  <a:pt x="107" y="49"/>
                  <a:pt x="105" y="47"/>
                </a:cubicBezTo>
                <a:cubicBezTo>
                  <a:pt x="103" y="45"/>
                  <a:pt x="100" y="44"/>
                  <a:pt x="97" y="4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20">
            <a:extLst>
              <a:ext uri="{FF2B5EF4-FFF2-40B4-BE49-F238E27FC236}">
                <a16:creationId xmlns:a16="http://schemas.microsoft.com/office/drawing/2014/main" id="{E1F98EE4-1F81-40ED-B32D-D9CA75BA91C8}"/>
              </a:ext>
            </a:extLst>
          </p:cNvPr>
          <p:cNvSpPr>
            <a:spLocks noEditPoints="1"/>
          </p:cNvSpPr>
          <p:nvPr/>
        </p:nvSpPr>
        <p:spPr bwMode="auto">
          <a:xfrm>
            <a:off x="9355921" y="1588921"/>
            <a:ext cx="359560" cy="359560"/>
          </a:xfrm>
          <a:custGeom>
            <a:avLst/>
            <a:gdLst>
              <a:gd name="T0" fmla="*/ 106 w 176"/>
              <a:gd name="T1" fmla="*/ 54 h 176"/>
              <a:gd name="T2" fmla="*/ 99 w 176"/>
              <a:gd name="T3" fmla="*/ 50 h 176"/>
              <a:gd name="T4" fmla="*/ 90 w 176"/>
              <a:gd name="T5" fmla="*/ 48 h 176"/>
              <a:gd name="T6" fmla="*/ 79 w 176"/>
              <a:gd name="T7" fmla="*/ 50 h 176"/>
              <a:gd name="T8" fmla="*/ 71 w 176"/>
              <a:gd name="T9" fmla="*/ 55 h 176"/>
              <a:gd name="T10" fmla="*/ 66 w 176"/>
              <a:gd name="T11" fmla="*/ 64 h 176"/>
              <a:gd name="T12" fmla="*/ 64 w 176"/>
              <a:gd name="T13" fmla="*/ 74 h 176"/>
              <a:gd name="T14" fmla="*/ 64 w 176"/>
              <a:gd name="T15" fmla="*/ 75 h 176"/>
              <a:gd name="T16" fmla="*/ 73 w 176"/>
              <a:gd name="T17" fmla="*/ 75 h 176"/>
              <a:gd name="T18" fmla="*/ 73 w 176"/>
              <a:gd name="T19" fmla="*/ 74 h 176"/>
              <a:gd name="T20" fmla="*/ 74 w 176"/>
              <a:gd name="T21" fmla="*/ 67 h 176"/>
              <a:gd name="T22" fmla="*/ 77 w 176"/>
              <a:gd name="T23" fmla="*/ 61 h 176"/>
              <a:gd name="T24" fmla="*/ 82 w 176"/>
              <a:gd name="T25" fmla="*/ 57 h 176"/>
              <a:gd name="T26" fmla="*/ 90 w 176"/>
              <a:gd name="T27" fmla="*/ 56 h 176"/>
              <a:gd name="T28" fmla="*/ 95 w 176"/>
              <a:gd name="T29" fmla="*/ 57 h 176"/>
              <a:gd name="T30" fmla="*/ 100 w 176"/>
              <a:gd name="T31" fmla="*/ 60 h 176"/>
              <a:gd name="T32" fmla="*/ 103 w 176"/>
              <a:gd name="T33" fmla="*/ 64 h 176"/>
              <a:gd name="T34" fmla="*/ 104 w 176"/>
              <a:gd name="T35" fmla="*/ 69 h 176"/>
              <a:gd name="T36" fmla="*/ 102 w 176"/>
              <a:gd name="T37" fmla="*/ 76 h 176"/>
              <a:gd name="T38" fmla="*/ 98 w 176"/>
              <a:gd name="T39" fmla="*/ 82 h 176"/>
              <a:gd name="T40" fmla="*/ 91 w 176"/>
              <a:gd name="T41" fmla="*/ 88 h 176"/>
              <a:gd name="T42" fmla="*/ 87 w 176"/>
              <a:gd name="T43" fmla="*/ 93 h 176"/>
              <a:gd name="T44" fmla="*/ 85 w 176"/>
              <a:gd name="T45" fmla="*/ 100 h 176"/>
              <a:gd name="T46" fmla="*/ 84 w 176"/>
              <a:gd name="T47" fmla="*/ 108 h 176"/>
              <a:gd name="T48" fmla="*/ 85 w 176"/>
              <a:gd name="T49" fmla="*/ 109 h 176"/>
              <a:gd name="T50" fmla="*/ 93 w 176"/>
              <a:gd name="T51" fmla="*/ 109 h 176"/>
              <a:gd name="T52" fmla="*/ 93 w 176"/>
              <a:gd name="T53" fmla="*/ 108 h 176"/>
              <a:gd name="T54" fmla="*/ 94 w 176"/>
              <a:gd name="T55" fmla="*/ 101 h 176"/>
              <a:gd name="T56" fmla="*/ 95 w 176"/>
              <a:gd name="T57" fmla="*/ 97 h 176"/>
              <a:gd name="T58" fmla="*/ 98 w 176"/>
              <a:gd name="T59" fmla="*/ 93 h 176"/>
              <a:gd name="T60" fmla="*/ 103 w 176"/>
              <a:gd name="T61" fmla="*/ 88 h 176"/>
              <a:gd name="T62" fmla="*/ 110 w 176"/>
              <a:gd name="T63" fmla="*/ 80 h 176"/>
              <a:gd name="T64" fmla="*/ 113 w 176"/>
              <a:gd name="T65" fmla="*/ 69 h 176"/>
              <a:gd name="T66" fmla="*/ 111 w 176"/>
              <a:gd name="T67" fmla="*/ 60 h 176"/>
              <a:gd name="T68" fmla="*/ 106 w 176"/>
              <a:gd name="T69" fmla="*/ 54 h 176"/>
              <a:gd name="T70" fmla="*/ 83 w 176"/>
              <a:gd name="T71" fmla="*/ 128 h 176"/>
              <a:gd name="T72" fmla="*/ 95 w 176"/>
              <a:gd name="T73" fmla="*/ 128 h 176"/>
              <a:gd name="T74" fmla="*/ 95 w 176"/>
              <a:gd name="T75" fmla="*/ 115 h 176"/>
              <a:gd name="T76" fmla="*/ 83 w 176"/>
              <a:gd name="T77" fmla="*/ 115 h 176"/>
              <a:gd name="T78" fmla="*/ 83 w 176"/>
              <a:gd name="T79" fmla="*/ 128 h 176"/>
              <a:gd name="T80" fmla="*/ 88 w 176"/>
              <a:gd name="T81" fmla="*/ 0 h 176"/>
              <a:gd name="T82" fmla="*/ 0 w 176"/>
              <a:gd name="T83" fmla="*/ 88 h 176"/>
              <a:gd name="T84" fmla="*/ 88 w 176"/>
              <a:gd name="T85" fmla="*/ 176 h 176"/>
              <a:gd name="T86" fmla="*/ 176 w 176"/>
              <a:gd name="T87" fmla="*/ 88 h 176"/>
              <a:gd name="T88" fmla="*/ 88 w 176"/>
              <a:gd name="T89" fmla="*/ 0 h 176"/>
              <a:gd name="T90" fmla="*/ 88 w 176"/>
              <a:gd name="T91" fmla="*/ 168 h 176"/>
              <a:gd name="T92" fmla="*/ 8 w 176"/>
              <a:gd name="T93" fmla="*/ 88 h 176"/>
              <a:gd name="T94" fmla="*/ 88 w 176"/>
              <a:gd name="T95" fmla="*/ 8 h 176"/>
              <a:gd name="T96" fmla="*/ 168 w 176"/>
              <a:gd name="T97" fmla="*/ 88 h 176"/>
              <a:gd name="T98" fmla="*/ 88 w 176"/>
              <a:gd name="T99"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6" h="176">
                <a:moveTo>
                  <a:pt x="106" y="54"/>
                </a:moveTo>
                <a:cubicBezTo>
                  <a:pt x="104" y="52"/>
                  <a:pt x="102" y="50"/>
                  <a:pt x="99" y="50"/>
                </a:cubicBezTo>
                <a:cubicBezTo>
                  <a:pt x="96" y="49"/>
                  <a:pt x="93" y="48"/>
                  <a:pt x="90" y="48"/>
                </a:cubicBezTo>
                <a:cubicBezTo>
                  <a:pt x="86" y="48"/>
                  <a:pt x="82" y="49"/>
                  <a:pt x="79" y="50"/>
                </a:cubicBezTo>
                <a:cubicBezTo>
                  <a:pt x="76" y="51"/>
                  <a:pt x="73" y="53"/>
                  <a:pt x="71" y="55"/>
                </a:cubicBezTo>
                <a:cubicBezTo>
                  <a:pt x="68" y="58"/>
                  <a:pt x="67" y="60"/>
                  <a:pt x="66" y="64"/>
                </a:cubicBezTo>
                <a:cubicBezTo>
                  <a:pt x="64" y="67"/>
                  <a:pt x="64" y="70"/>
                  <a:pt x="64" y="74"/>
                </a:cubicBezTo>
                <a:cubicBezTo>
                  <a:pt x="64" y="75"/>
                  <a:pt x="64" y="75"/>
                  <a:pt x="64" y="75"/>
                </a:cubicBezTo>
                <a:cubicBezTo>
                  <a:pt x="73" y="75"/>
                  <a:pt x="73" y="75"/>
                  <a:pt x="73" y="75"/>
                </a:cubicBezTo>
                <a:cubicBezTo>
                  <a:pt x="73" y="74"/>
                  <a:pt x="73" y="74"/>
                  <a:pt x="73" y="74"/>
                </a:cubicBezTo>
                <a:cubicBezTo>
                  <a:pt x="73" y="72"/>
                  <a:pt x="73" y="69"/>
                  <a:pt x="74" y="67"/>
                </a:cubicBezTo>
                <a:cubicBezTo>
                  <a:pt x="74" y="65"/>
                  <a:pt x="75" y="63"/>
                  <a:pt x="77" y="61"/>
                </a:cubicBezTo>
                <a:cubicBezTo>
                  <a:pt x="78" y="59"/>
                  <a:pt x="80" y="58"/>
                  <a:pt x="82" y="57"/>
                </a:cubicBezTo>
                <a:cubicBezTo>
                  <a:pt x="84" y="56"/>
                  <a:pt x="87" y="56"/>
                  <a:pt x="90" y="56"/>
                </a:cubicBezTo>
                <a:cubicBezTo>
                  <a:pt x="92" y="56"/>
                  <a:pt x="93" y="56"/>
                  <a:pt x="95" y="57"/>
                </a:cubicBezTo>
                <a:cubicBezTo>
                  <a:pt x="97" y="57"/>
                  <a:pt x="99" y="58"/>
                  <a:pt x="100" y="60"/>
                </a:cubicBezTo>
                <a:cubicBezTo>
                  <a:pt x="101" y="61"/>
                  <a:pt x="102" y="62"/>
                  <a:pt x="103" y="64"/>
                </a:cubicBezTo>
                <a:cubicBezTo>
                  <a:pt x="104" y="65"/>
                  <a:pt x="104" y="67"/>
                  <a:pt x="104" y="69"/>
                </a:cubicBezTo>
                <a:cubicBezTo>
                  <a:pt x="104" y="72"/>
                  <a:pt x="104" y="74"/>
                  <a:pt x="102" y="76"/>
                </a:cubicBezTo>
                <a:cubicBezTo>
                  <a:pt x="101" y="79"/>
                  <a:pt x="99" y="81"/>
                  <a:pt x="98" y="82"/>
                </a:cubicBezTo>
                <a:cubicBezTo>
                  <a:pt x="95" y="84"/>
                  <a:pt x="93" y="86"/>
                  <a:pt x="91" y="88"/>
                </a:cubicBezTo>
                <a:cubicBezTo>
                  <a:pt x="90" y="90"/>
                  <a:pt x="88" y="91"/>
                  <a:pt x="87" y="93"/>
                </a:cubicBezTo>
                <a:cubicBezTo>
                  <a:pt x="86" y="95"/>
                  <a:pt x="86" y="97"/>
                  <a:pt x="85" y="100"/>
                </a:cubicBezTo>
                <a:cubicBezTo>
                  <a:pt x="85" y="102"/>
                  <a:pt x="84" y="105"/>
                  <a:pt x="84" y="108"/>
                </a:cubicBezTo>
                <a:cubicBezTo>
                  <a:pt x="85" y="109"/>
                  <a:pt x="85" y="109"/>
                  <a:pt x="85" y="109"/>
                </a:cubicBezTo>
                <a:cubicBezTo>
                  <a:pt x="93" y="109"/>
                  <a:pt x="93" y="109"/>
                  <a:pt x="93" y="109"/>
                </a:cubicBezTo>
                <a:cubicBezTo>
                  <a:pt x="93" y="108"/>
                  <a:pt x="93" y="108"/>
                  <a:pt x="93" y="108"/>
                </a:cubicBezTo>
                <a:cubicBezTo>
                  <a:pt x="93" y="105"/>
                  <a:pt x="94" y="102"/>
                  <a:pt x="94" y="101"/>
                </a:cubicBezTo>
                <a:cubicBezTo>
                  <a:pt x="94" y="99"/>
                  <a:pt x="94" y="98"/>
                  <a:pt x="95" y="97"/>
                </a:cubicBezTo>
                <a:cubicBezTo>
                  <a:pt x="96" y="95"/>
                  <a:pt x="97" y="94"/>
                  <a:pt x="98" y="93"/>
                </a:cubicBezTo>
                <a:cubicBezTo>
                  <a:pt x="99" y="92"/>
                  <a:pt x="101" y="90"/>
                  <a:pt x="103" y="88"/>
                </a:cubicBezTo>
                <a:cubicBezTo>
                  <a:pt x="106" y="85"/>
                  <a:pt x="109" y="83"/>
                  <a:pt x="110" y="80"/>
                </a:cubicBezTo>
                <a:cubicBezTo>
                  <a:pt x="112" y="77"/>
                  <a:pt x="113" y="73"/>
                  <a:pt x="113" y="69"/>
                </a:cubicBezTo>
                <a:cubicBezTo>
                  <a:pt x="113" y="66"/>
                  <a:pt x="113" y="63"/>
                  <a:pt x="111" y="60"/>
                </a:cubicBezTo>
                <a:cubicBezTo>
                  <a:pt x="110" y="58"/>
                  <a:pt x="108" y="55"/>
                  <a:pt x="106" y="54"/>
                </a:cubicBezTo>
                <a:moveTo>
                  <a:pt x="83" y="128"/>
                </a:moveTo>
                <a:cubicBezTo>
                  <a:pt x="95" y="128"/>
                  <a:pt x="95" y="128"/>
                  <a:pt x="95" y="128"/>
                </a:cubicBezTo>
                <a:cubicBezTo>
                  <a:pt x="95" y="115"/>
                  <a:pt x="95" y="115"/>
                  <a:pt x="95" y="115"/>
                </a:cubicBezTo>
                <a:cubicBezTo>
                  <a:pt x="83" y="115"/>
                  <a:pt x="83" y="115"/>
                  <a:pt x="83" y="115"/>
                </a:cubicBezTo>
                <a:lnTo>
                  <a:pt x="83" y="128"/>
                </a:lnTo>
                <a:close/>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2"/>
                  <a:pt x="8" y="88"/>
                </a:cubicBezTo>
                <a:cubicBezTo>
                  <a:pt x="8" y="44"/>
                  <a:pt x="44" y="8"/>
                  <a:pt x="88" y="8"/>
                </a:cubicBezTo>
                <a:cubicBezTo>
                  <a:pt x="133" y="8"/>
                  <a:pt x="168" y="44"/>
                  <a:pt x="168" y="88"/>
                </a:cubicBezTo>
                <a:cubicBezTo>
                  <a:pt x="168" y="132"/>
                  <a:pt x="133" y="168"/>
                  <a:pt x="88"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21">
            <a:extLst>
              <a:ext uri="{FF2B5EF4-FFF2-40B4-BE49-F238E27FC236}">
                <a16:creationId xmlns:a16="http://schemas.microsoft.com/office/drawing/2014/main" id="{CAB0FBD6-1B47-4F0B-8C31-9EF26C08DC6A}"/>
              </a:ext>
            </a:extLst>
          </p:cNvPr>
          <p:cNvSpPr>
            <a:spLocks noEditPoints="1"/>
          </p:cNvSpPr>
          <p:nvPr/>
        </p:nvSpPr>
        <p:spPr bwMode="auto">
          <a:xfrm>
            <a:off x="10060480" y="1588921"/>
            <a:ext cx="360916" cy="359560"/>
          </a:xfrm>
          <a:custGeom>
            <a:avLst/>
            <a:gdLst>
              <a:gd name="T0" fmla="*/ 88 w 176"/>
              <a:gd name="T1" fmla="*/ 112 h 176"/>
              <a:gd name="T2" fmla="*/ 80 w 176"/>
              <a:gd name="T3" fmla="*/ 120 h 176"/>
              <a:gd name="T4" fmla="*/ 88 w 176"/>
              <a:gd name="T5" fmla="*/ 128 h 176"/>
              <a:gd name="T6" fmla="*/ 96 w 176"/>
              <a:gd name="T7" fmla="*/ 120 h 176"/>
              <a:gd name="T8" fmla="*/ 88 w 176"/>
              <a:gd name="T9" fmla="*/ 112 h 176"/>
              <a:gd name="T10" fmla="*/ 96 w 176"/>
              <a:gd name="T11" fmla="*/ 48 h 176"/>
              <a:gd name="T12" fmla="*/ 80 w 176"/>
              <a:gd name="T13" fmla="*/ 48 h 176"/>
              <a:gd name="T14" fmla="*/ 76 w 176"/>
              <a:gd name="T15" fmla="*/ 52 h 176"/>
              <a:gd name="T16" fmla="*/ 76 w 176"/>
              <a:gd name="T17" fmla="*/ 52 h 176"/>
              <a:gd name="T18" fmla="*/ 76 w 176"/>
              <a:gd name="T19" fmla="*/ 52 h 176"/>
              <a:gd name="T20" fmla="*/ 80 w 176"/>
              <a:gd name="T21" fmla="*/ 100 h 176"/>
              <a:gd name="T22" fmla="*/ 80 w 176"/>
              <a:gd name="T23" fmla="*/ 100 h 176"/>
              <a:gd name="T24" fmla="*/ 84 w 176"/>
              <a:gd name="T25" fmla="*/ 104 h 176"/>
              <a:gd name="T26" fmla="*/ 92 w 176"/>
              <a:gd name="T27" fmla="*/ 104 h 176"/>
              <a:gd name="T28" fmla="*/ 96 w 176"/>
              <a:gd name="T29" fmla="*/ 100 h 176"/>
              <a:gd name="T30" fmla="*/ 96 w 176"/>
              <a:gd name="T31" fmla="*/ 100 h 176"/>
              <a:gd name="T32" fmla="*/ 100 w 176"/>
              <a:gd name="T33" fmla="*/ 52 h 176"/>
              <a:gd name="T34" fmla="*/ 100 w 176"/>
              <a:gd name="T35" fmla="*/ 52 h 176"/>
              <a:gd name="T36" fmla="*/ 100 w 176"/>
              <a:gd name="T37" fmla="*/ 52 h 176"/>
              <a:gd name="T38" fmla="*/ 96 w 176"/>
              <a:gd name="T39" fmla="*/ 48 h 176"/>
              <a:gd name="T40" fmla="*/ 88 w 176"/>
              <a:gd name="T41" fmla="*/ 0 h 176"/>
              <a:gd name="T42" fmla="*/ 0 w 176"/>
              <a:gd name="T43" fmla="*/ 88 h 176"/>
              <a:gd name="T44" fmla="*/ 88 w 176"/>
              <a:gd name="T45" fmla="*/ 176 h 176"/>
              <a:gd name="T46" fmla="*/ 176 w 176"/>
              <a:gd name="T47" fmla="*/ 88 h 176"/>
              <a:gd name="T48" fmla="*/ 88 w 176"/>
              <a:gd name="T49" fmla="*/ 0 h 176"/>
              <a:gd name="T50" fmla="*/ 88 w 176"/>
              <a:gd name="T51" fmla="*/ 168 h 176"/>
              <a:gd name="T52" fmla="*/ 8 w 176"/>
              <a:gd name="T53" fmla="*/ 88 h 176"/>
              <a:gd name="T54" fmla="*/ 88 w 176"/>
              <a:gd name="T55" fmla="*/ 8 h 176"/>
              <a:gd name="T56" fmla="*/ 168 w 176"/>
              <a:gd name="T57" fmla="*/ 88 h 176"/>
              <a:gd name="T58" fmla="*/ 88 w 176"/>
              <a:gd name="T59"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6" h="176">
                <a:moveTo>
                  <a:pt x="88" y="112"/>
                </a:moveTo>
                <a:cubicBezTo>
                  <a:pt x="84" y="112"/>
                  <a:pt x="80" y="116"/>
                  <a:pt x="80" y="120"/>
                </a:cubicBezTo>
                <a:cubicBezTo>
                  <a:pt x="80" y="125"/>
                  <a:pt x="84" y="128"/>
                  <a:pt x="88" y="128"/>
                </a:cubicBezTo>
                <a:cubicBezTo>
                  <a:pt x="93" y="128"/>
                  <a:pt x="96" y="125"/>
                  <a:pt x="96" y="120"/>
                </a:cubicBezTo>
                <a:cubicBezTo>
                  <a:pt x="96" y="116"/>
                  <a:pt x="93" y="112"/>
                  <a:pt x="88" y="112"/>
                </a:cubicBezTo>
                <a:moveTo>
                  <a:pt x="96" y="48"/>
                </a:moveTo>
                <a:cubicBezTo>
                  <a:pt x="80" y="48"/>
                  <a:pt x="80" y="48"/>
                  <a:pt x="80" y="48"/>
                </a:cubicBezTo>
                <a:cubicBezTo>
                  <a:pt x="78" y="48"/>
                  <a:pt x="76" y="50"/>
                  <a:pt x="76" y="52"/>
                </a:cubicBezTo>
                <a:cubicBezTo>
                  <a:pt x="76" y="52"/>
                  <a:pt x="76" y="52"/>
                  <a:pt x="76" y="52"/>
                </a:cubicBezTo>
                <a:cubicBezTo>
                  <a:pt x="76" y="52"/>
                  <a:pt x="76" y="52"/>
                  <a:pt x="76" y="52"/>
                </a:cubicBezTo>
                <a:cubicBezTo>
                  <a:pt x="80" y="100"/>
                  <a:pt x="80" y="100"/>
                  <a:pt x="80" y="100"/>
                </a:cubicBezTo>
                <a:cubicBezTo>
                  <a:pt x="80" y="100"/>
                  <a:pt x="80" y="100"/>
                  <a:pt x="80" y="100"/>
                </a:cubicBezTo>
                <a:cubicBezTo>
                  <a:pt x="81" y="103"/>
                  <a:pt x="82" y="104"/>
                  <a:pt x="84" y="104"/>
                </a:cubicBezTo>
                <a:cubicBezTo>
                  <a:pt x="92" y="104"/>
                  <a:pt x="92" y="104"/>
                  <a:pt x="92" y="104"/>
                </a:cubicBezTo>
                <a:cubicBezTo>
                  <a:pt x="95" y="104"/>
                  <a:pt x="96" y="103"/>
                  <a:pt x="96" y="100"/>
                </a:cubicBezTo>
                <a:cubicBezTo>
                  <a:pt x="96" y="100"/>
                  <a:pt x="96" y="100"/>
                  <a:pt x="96" y="100"/>
                </a:cubicBezTo>
                <a:cubicBezTo>
                  <a:pt x="100" y="52"/>
                  <a:pt x="100" y="52"/>
                  <a:pt x="100" y="52"/>
                </a:cubicBezTo>
                <a:cubicBezTo>
                  <a:pt x="100" y="52"/>
                  <a:pt x="100" y="52"/>
                  <a:pt x="100" y="52"/>
                </a:cubicBezTo>
                <a:cubicBezTo>
                  <a:pt x="100" y="52"/>
                  <a:pt x="100" y="52"/>
                  <a:pt x="100" y="52"/>
                </a:cubicBezTo>
                <a:cubicBezTo>
                  <a:pt x="100" y="50"/>
                  <a:pt x="99" y="48"/>
                  <a:pt x="96" y="48"/>
                </a:cubicBezTo>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2"/>
                  <a:pt x="8" y="88"/>
                </a:cubicBezTo>
                <a:cubicBezTo>
                  <a:pt x="8" y="44"/>
                  <a:pt x="44" y="8"/>
                  <a:pt x="88" y="8"/>
                </a:cubicBezTo>
                <a:cubicBezTo>
                  <a:pt x="133" y="8"/>
                  <a:pt x="168" y="44"/>
                  <a:pt x="168" y="88"/>
                </a:cubicBezTo>
                <a:cubicBezTo>
                  <a:pt x="168" y="132"/>
                  <a:pt x="133" y="168"/>
                  <a:pt x="88"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22">
            <a:extLst>
              <a:ext uri="{FF2B5EF4-FFF2-40B4-BE49-F238E27FC236}">
                <a16:creationId xmlns:a16="http://schemas.microsoft.com/office/drawing/2014/main" id="{6995444C-97F0-4CEC-8563-D3D6952F42D6}"/>
              </a:ext>
            </a:extLst>
          </p:cNvPr>
          <p:cNvSpPr>
            <a:spLocks noEditPoints="1"/>
          </p:cNvSpPr>
          <p:nvPr/>
        </p:nvSpPr>
        <p:spPr bwMode="auto">
          <a:xfrm>
            <a:off x="10783359" y="3010501"/>
            <a:ext cx="326996" cy="360916"/>
          </a:xfrm>
          <a:custGeom>
            <a:avLst/>
            <a:gdLst>
              <a:gd name="T0" fmla="*/ 80 w 160"/>
              <a:gd name="T1" fmla="*/ 0 h 176"/>
              <a:gd name="T2" fmla="*/ 0 w 160"/>
              <a:gd name="T3" fmla="*/ 24 h 176"/>
              <a:gd name="T4" fmla="*/ 64 w 160"/>
              <a:gd name="T5" fmla="*/ 120 h 176"/>
              <a:gd name="T6" fmla="*/ 64 w 160"/>
              <a:gd name="T7" fmla="*/ 124 h 176"/>
              <a:gd name="T8" fmla="*/ 64 w 160"/>
              <a:gd name="T9" fmla="*/ 124 h 176"/>
              <a:gd name="T10" fmla="*/ 64 w 160"/>
              <a:gd name="T11" fmla="*/ 124 h 176"/>
              <a:gd name="T12" fmla="*/ 65 w 160"/>
              <a:gd name="T13" fmla="*/ 140 h 176"/>
              <a:gd name="T14" fmla="*/ 64 w 160"/>
              <a:gd name="T15" fmla="*/ 140 h 176"/>
              <a:gd name="T16" fmla="*/ 65 w 160"/>
              <a:gd name="T17" fmla="*/ 141 h 176"/>
              <a:gd name="T18" fmla="*/ 80 w 160"/>
              <a:gd name="T19" fmla="*/ 176 h 176"/>
              <a:gd name="T20" fmla="*/ 96 w 160"/>
              <a:gd name="T21" fmla="*/ 120 h 176"/>
              <a:gd name="T22" fmla="*/ 160 w 160"/>
              <a:gd name="T23" fmla="*/ 24 h 176"/>
              <a:gd name="T24" fmla="*/ 80 w 160"/>
              <a:gd name="T25" fmla="*/ 0 h 176"/>
              <a:gd name="T26" fmla="*/ 121 w 160"/>
              <a:gd name="T27" fmla="*/ 71 h 176"/>
              <a:gd name="T28" fmla="*/ 88 w 160"/>
              <a:gd name="T29" fmla="*/ 120 h 176"/>
              <a:gd name="T30" fmla="*/ 87 w 160"/>
              <a:gd name="T31" fmla="*/ 164 h 176"/>
              <a:gd name="T32" fmla="*/ 80 w 160"/>
              <a:gd name="T33" fmla="*/ 168 h 176"/>
              <a:gd name="T34" fmla="*/ 74 w 160"/>
              <a:gd name="T35" fmla="*/ 164 h 176"/>
              <a:gd name="T36" fmla="*/ 73 w 160"/>
              <a:gd name="T37" fmla="*/ 144 h 176"/>
              <a:gd name="T38" fmla="*/ 76 w 160"/>
              <a:gd name="T39" fmla="*/ 144 h 176"/>
              <a:gd name="T40" fmla="*/ 80 w 160"/>
              <a:gd name="T41" fmla="*/ 140 h 176"/>
              <a:gd name="T42" fmla="*/ 76 w 160"/>
              <a:gd name="T43" fmla="*/ 136 h 176"/>
              <a:gd name="T44" fmla="*/ 72 w 160"/>
              <a:gd name="T45" fmla="*/ 136 h 176"/>
              <a:gd name="T46" fmla="*/ 72 w 160"/>
              <a:gd name="T47" fmla="*/ 128 h 176"/>
              <a:gd name="T48" fmla="*/ 76 w 160"/>
              <a:gd name="T49" fmla="*/ 128 h 176"/>
              <a:gd name="T50" fmla="*/ 80 w 160"/>
              <a:gd name="T51" fmla="*/ 124 h 176"/>
              <a:gd name="T52" fmla="*/ 76 w 160"/>
              <a:gd name="T53" fmla="*/ 120 h 176"/>
              <a:gd name="T54" fmla="*/ 72 w 160"/>
              <a:gd name="T55" fmla="*/ 120 h 176"/>
              <a:gd name="T56" fmla="*/ 40 w 160"/>
              <a:gd name="T57" fmla="*/ 71 h 176"/>
              <a:gd name="T58" fmla="*/ 10 w 160"/>
              <a:gd name="T59" fmla="*/ 36 h 176"/>
              <a:gd name="T60" fmla="*/ 80 w 160"/>
              <a:gd name="T61" fmla="*/ 48 h 176"/>
              <a:gd name="T62" fmla="*/ 151 w 160"/>
              <a:gd name="T63" fmla="*/ 36 h 176"/>
              <a:gd name="T64" fmla="*/ 121 w 160"/>
              <a:gd name="T65" fmla="*/ 71 h 176"/>
              <a:gd name="T66" fmla="*/ 80 w 160"/>
              <a:gd name="T67" fmla="*/ 40 h 176"/>
              <a:gd name="T68" fmla="*/ 8 w 160"/>
              <a:gd name="T69" fmla="*/ 24 h 176"/>
              <a:gd name="T70" fmla="*/ 80 w 160"/>
              <a:gd name="T71" fmla="*/ 8 h 176"/>
              <a:gd name="T72" fmla="*/ 152 w 160"/>
              <a:gd name="T73" fmla="*/ 24 h 176"/>
              <a:gd name="T74" fmla="*/ 80 w 160"/>
              <a:gd name="T75" fmla="*/ 4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76">
                <a:moveTo>
                  <a:pt x="80" y="0"/>
                </a:moveTo>
                <a:cubicBezTo>
                  <a:pt x="36" y="0"/>
                  <a:pt x="0" y="11"/>
                  <a:pt x="0" y="24"/>
                </a:cubicBezTo>
                <a:cubicBezTo>
                  <a:pt x="0" y="72"/>
                  <a:pt x="64" y="80"/>
                  <a:pt x="64" y="120"/>
                </a:cubicBezTo>
                <a:cubicBezTo>
                  <a:pt x="64" y="124"/>
                  <a:pt x="64" y="124"/>
                  <a:pt x="64" y="124"/>
                </a:cubicBezTo>
                <a:cubicBezTo>
                  <a:pt x="64" y="124"/>
                  <a:pt x="64" y="124"/>
                  <a:pt x="64" y="124"/>
                </a:cubicBezTo>
                <a:cubicBezTo>
                  <a:pt x="64" y="124"/>
                  <a:pt x="64" y="124"/>
                  <a:pt x="64" y="124"/>
                </a:cubicBezTo>
                <a:cubicBezTo>
                  <a:pt x="64" y="130"/>
                  <a:pt x="64" y="135"/>
                  <a:pt x="65" y="140"/>
                </a:cubicBezTo>
                <a:cubicBezTo>
                  <a:pt x="64" y="140"/>
                  <a:pt x="64" y="140"/>
                  <a:pt x="64" y="140"/>
                </a:cubicBezTo>
                <a:cubicBezTo>
                  <a:pt x="64" y="140"/>
                  <a:pt x="65" y="140"/>
                  <a:pt x="65" y="141"/>
                </a:cubicBezTo>
                <a:cubicBezTo>
                  <a:pt x="65" y="170"/>
                  <a:pt x="67" y="176"/>
                  <a:pt x="80" y="176"/>
                </a:cubicBezTo>
                <a:cubicBezTo>
                  <a:pt x="96" y="176"/>
                  <a:pt x="96" y="168"/>
                  <a:pt x="96" y="120"/>
                </a:cubicBezTo>
                <a:cubicBezTo>
                  <a:pt x="96" y="80"/>
                  <a:pt x="160" y="72"/>
                  <a:pt x="160" y="24"/>
                </a:cubicBezTo>
                <a:cubicBezTo>
                  <a:pt x="160" y="11"/>
                  <a:pt x="125" y="0"/>
                  <a:pt x="80" y="0"/>
                </a:cubicBezTo>
                <a:moveTo>
                  <a:pt x="121" y="71"/>
                </a:moveTo>
                <a:cubicBezTo>
                  <a:pt x="105" y="84"/>
                  <a:pt x="88" y="97"/>
                  <a:pt x="88" y="120"/>
                </a:cubicBezTo>
                <a:cubicBezTo>
                  <a:pt x="88" y="143"/>
                  <a:pt x="88" y="157"/>
                  <a:pt x="87" y="164"/>
                </a:cubicBezTo>
                <a:cubicBezTo>
                  <a:pt x="86" y="168"/>
                  <a:pt x="86" y="168"/>
                  <a:pt x="80" y="168"/>
                </a:cubicBezTo>
                <a:cubicBezTo>
                  <a:pt x="75" y="168"/>
                  <a:pt x="75" y="168"/>
                  <a:pt x="74" y="164"/>
                </a:cubicBezTo>
                <a:cubicBezTo>
                  <a:pt x="73" y="160"/>
                  <a:pt x="73" y="154"/>
                  <a:pt x="73" y="144"/>
                </a:cubicBezTo>
                <a:cubicBezTo>
                  <a:pt x="76" y="144"/>
                  <a:pt x="76" y="144"/>
                  <a:pt x="76" y="144"/>
                </a:cubicBezTo>
                <a:cubicBezTo>
                  <a:pt x="79" y="144"/>
                  <a:pt x="80" y="142"/>
                  <a:pt x="80" y="140"/>
                </a:cubicBezTo>
                <a:cubicBezTo>
                  <a:pt x="80" y="138"/>
                  <a:pt x="79" y="136"/>
                  <a:pt x="76" y="136"/>
                </a:cubicBezTo>
                <a:cubicBezTo>
                  <a:pt x="72" y="136"/>
                  <a:pt x="72" y="136"/>
                  <a:pt x="72" y="136"/>
                </a:cubicBezTo>
                <a:cubicBezTo>
                  <a:pt x="72" y="134"/>
                  <a:pt x="72" y="131"/>
                  <a:pt x="72" y="128"/>
                </a:cubicBezTo>
                <a:cubicBezTo>
                  <a:pt x="76" y="128"/>
                  <a:pt x="76" y="128"/>
                  <a:pt x="76" y="128"/>
                </a:cubicBezTo>
                <a:cubicBezTo>
                  <a:pt x="79" y="128"/>
                  <a:pt x="80" y="126"/>
                  <a:pt x="80" y="124"/>
                </a:cubicBezTo>
                <a:cubicBezTo>
                  <a:pt x="80" y="122"/>
                  <a:pt x="79" y="120"/>
                  <a:pt x="76" y="120"/>
                </a:cubicBezTo>
                <a:cubicBezTo>
                  <a:pt x="72" y="120"/>
                  <a:pt x="72" y="120"/>
                  <a:pt x="72" y="120"/>
                </a:cubicBezTo>
                <a:cubicBezTo>
                  <a:pt x="72" y="97"/>
                  <a:pt x="56" y="84"/>
                  <a:pt x="40" y="71"/>
                </a:cubicBezTo>
                <a:cubicBezTo>
                  <a:pt x="27" y="60"/>
                  <a:pt x="14" y="50"/>
                  <a:pt x="10" y="36"/>
                </a:cubicBezTo>
                <a:cubicBezTo>
                  <a:pt x="24" y="43"/>
                  <a:pt x="50" y="48"/>
                  <a:pt x="80" y="48"/>
                </a:cubicBezTo>
                <a:cubicBezTo>
                  <a:pt x="111" y="48"/>
                  <a:pt x="137" y="43"/>
                  <a:pt x="151" y="36"/>
                </a:cubicBezTo>
                <a:cubicBezTo>
                  <a:pt x="147" y="50"/>
                  <a:pt x="134" y="60"/>
                  <a:pt x="121" y="71"/>
                </a:cubicBezTo>
                <a:moveTo>
                  <a:pt x="80" y="40"/>
                </a:moveTo>
                <a:cubicBezTo>
                  <a:pt x="41" y="40"/>
                  <a:pt x="8" y="33"/>
                  <a:pt x="8" y="24"/>
                </a:cubicBezTo>
                <a:cubicBezTo>
                  <a:pt x="8" y="15"/>
                  <a:pt x="41" y="8"/>
                  <a:pt x="80" y="8"/>
                </a:cubicBezTo>
                <a:cubicBezTo>
                  <a:pt x="120" y="8"/>
                  <a:pt x="152" y="15"/>
                  <a:pt x="152" y="24"/>
                </a:cubicBezTo>
                <a:cubicBezTo>
                  <a:pt x="152" y="33"/>
                  <a:pt x="120" y="40"/>
                  <a:pt x="80" y="4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2" name="Freeform 23">
            <a:extLst>
              <a:ext uri="{FF2B5EF4-FFF2-40B4-BE49-F238E27FC236}">
                <a16:creationId xmlns:a16="http://schemas.microsoft.com/office/drawing/2014/main" id="{7FDE2650-CBBC-464F-8401-234535CCF90D}"/>
              </a:ext>
            </a:extLst>
          </p:cNvPr>
          <p:cNvSpPr>
            <a:spLocks noEditPoints="1"/>
          </p:cNvSpPr>
          <p:nvPr/>
        </p:nvSpPr>
        <p:spPr bwMode="auto">
          <a:xfrm>
            <a:off x="9379460" y="2283241"/>
            <a:ext cx="359560" cy="359560"/>
          </a:xfrm>
          <a:custGeom>
            <a:avLst/>
            <a:gdLst>
              <a:gd name="T0" fmla="*/ 265 w 265"/>
              <a:gd name="T1" fmla="*/ 97 h 265"/>
              <a:gd name="T2" fmla="*/ 169 w 265"/>
              <a:gd name="T3" fmla="*/ 97 h 265"/>
              <a:gd name="T4" fmla="*/ 132 w 265"/>
              <a:gd name="T5" fmla="*/ 0 h 265"/>
              <a:gd name="T6" fmla="*/ 96 w 265"/>
              <a:gd name="T7" fmla="*/ 97 h 265"/>
              <a:gd name="T8" fmla="*/ 0 w 265"/>
              <a:gd name="T9" fmla="*/ 97 h 265"/>
              <a:gd name="T10" fmla="*/ 78 w 265"/>
              <a:gd name="T11" fmla="*/ 157 h 265"/>
              <a:gd name="T12" fmla="*/ 42 w 265"/>
              <a:gd name="T13" fmla="*/ 265 h 265"/>
              <a:gd name="T14" fmla="*/ 132 w 265"/>
              <a:gd name="T15" fmla="*/ 199 h 265"/>
              <a:gd name="T16" fmla="*/ 223 w 265"/>
              <a:gd name="T17" fmla="*/ 265 h 265"/>
              <a:gd name="T18" fmla="*/ 187 w 265"/>
              <a:gd name="T19" fmla="*/ 157 h 265"/>
              <a:gd name="T20" fmla="*/ 265 w 265"/>
              <a:gd name="T21" fmla="*/ 97 h 265"/>
              <a:gd name="T22" fmla="*/ 200 w 265"/>
              <a:gd name="T23" fmla="*/ 234 h 265"/>
              <a:gd name="T24" fmla="*/ 140 w 265"/>
              <a:gd name="T25" fmla="*/ 190 h 265"/>
              <a:gd name="T26" fmla="*/ 132 w 265"/>
              <a:gd name="T27" fmla="*/ 184 h 265"/>
              <a:gd name="T28" fmla="*/ 126 w 265"/>
              <a:gd name="T29" fmla="*/ 190 h 265"/>
              <a:gd name="T30" fmla="*/ 66 w 265"/>
              <a:gd name="T31" fmla="*/ 234 h 265"/>
              <a:gd name="T32" fmla="*/ 90 w 265"/>
              <a:gd name="T33" fmla="*/ 161 h 265"/>
              <a:gd name="T34" fmla="*/ 93 w 265"/>
              <a:gd name="T35" fmla="*/ 152 h 265"/>
              <a:gd name="T36" fmla="*/ 86 w 265"/>
              <a:gd name="T37" fmla="*/ 148 h 265"/>
              <a:gd name="T38" fmla="*/ 36 w 265"/>
              <a:gd name="T39" fmla="*/ 109 h 265"/>
              <a:gd name="T40" fmla="*/ 96 w 265"/>
              <a:gd name="T41" fmla="*/ 109 h 265"/>
              <a:gd name="T42" fmla="*/ 105 w 265"/>
              <a:gd name="T43" fmla="*/ 109 h 265"/>
              <a:gd name="T44" fmla="*/ 108 w 265"/>
              <a:gd name="T45" fmla="*/ 101 h 265"/>
              <a:gd name="T46" fmla="*/ 132 w 265"/>
              <a:gd name="T47" fmla="*/ 35 h 265"/>
              <a:gd name="T48" fmla="*/ 158 w 265"/>
              <a:gd name="T49" fmla="*/ 101 h 265"/>
              <a:gd name="T50" fmla="*/ 161 w 265"/>
              <a:gd name="T51" fmla="*/ 109 h 265"/>
              <a:gd name="T52" fmla="*/ 169 w 265"/>
              <a:gd name="T53" fmla="*/ 109 h 265"/>
              <a:gd name="T54" fmla="*/ 230 w 265"/>
              <a:gd name="T55" fmla="*/ 109 h 265"/>
              <a:gd name="T56" fmla="*/ 181 w 265"/>
              <a:gd name="T57" fmla="*/ 148 h 265"/>
              <a:gd name="T58" fmla="*/ 173 w 265"/>
              <a:gd name="T59" fmla="*/ 152 h 265"/>
              <a:gd name="T60" fmla="*/ 176 w 265"/>
              <a:gd name="T61" fmla="*/ 161 h 265"/>
              <a:gd name="T62" fmla="*/ 200 w 265"/>
              <a:gd name="T63" fmla="*/ 23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5" h="265">
                <a:moveTo>
                  <a:pt x="265" y="97"/>
                </a:moveTo>
                <a:lnTo>
                  <a:pt x="169" y="97"/>
                </a:lnTo>
                <a:lnTo>
                  <a:pt x="132" y="0"/>
                </a:lnTo>
                <a:lnTo>
                  <a:pt x="96" y="97"/>
                </a:lnTo>
                <a:lnTo>
                  <a:pt x="0" y="97"/>
                </a:lnTo>
                <a:lnTo>
                  <a:pt x="78" y="157"/>
                </a:lnTo>
                <a:lnTo>
                  <a:pt x="42" y="265"/>
                </a:lnTo>
                <a:lnTo>
                  <a:pt x="132" y="199"/>
                </a:lnTo>
                <a:lnTo>
                  <a:pt x="223" y="265"/>
                </a:lnTo>
                <a:lnTo>
                  <a:pt x="187" y="157"/>
                </a:lnTo>
                <a:lnTo>
                  <a:pt x="265" y="97"/>
                </a:lnTo>
                <a:close/>
                <a:moveTo>
                  <a:pt x="200" y="234"/>
                </a:moveTo>
                <a:lnTo>
                  <a:pt x="140" y="190"/>
                </a:lnTo>
                <a:lnTo>
                  <a:pt x="132" y="184"/>
                </a:lnTo>
                <a:lnTo>
                  <a:pt x="126" y="190"/>
                </a:lnTo>
                <a:lnTo>
                  <a:pt x="66" y="234"/>
                </a:lnTo>
                <a:lnTo>
                  <a:pt x="90" y="161"/>
                </a:lnTo>
                <a:lnTo>
                  <a:pt x="93" y="152"/>
                </a:lnTo>
                <a:lnTo>
                  <a:pt x="86" y="148"/>
                </a:lnTo>
                <a:lnTo>
                  <a:pt x="36" y="109"/>
                </a:lnTo>
                <a:lnTo>
                  <a:pt x="96" y="109"/>
                </a:lnTo>
                <a:lnTo>
                  <a:pt x="105" y="109"/>
                </a:lnTo>
                <a:lnTo>
                  <a:pt x="108" y="101"/>
                </a:lnTo>
                <a:lnTo>
                  <a:pt x="132" y="35"/>
                </a:lnTo>
                <a:lnTo>
                  <a:pt x="158" y="101"/>
                </a:lnTo>
                <a:lnTo>
                  <a:pt x="161" y="109"/>
                </a:lnTo>
                <a:lnTo>
                  <a:pt x="169" y="109"/>
                </a:lnTo>
                <a:lnTo>
                  <a:pt x="230" y="109"/>
                </a:lnTo>
                <a:lnTo>
                  <a:pt x="181" y="148"/>
                </a:lnTo>
                <a:lnTo>
                  <a:pt x="173" y="152"/>
                </a:lnTo>
                <a:lnTo>
                  <a:pt x="176" y="161"/>
                </a:lnTo>
                <a:lnTo>
                  <a:pt x="200" y="23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24">
            <a:extLst>
              <a:ext uri="{FF2B5EF4-FFF2-40B4-BE49-F238E27FC236}">
                <a16:creationId xmlns:a16="http://schemas.microsoft.com/office/drawing/2014/main" id="{325A0B07-32A3-4AB5-A570-2A00AFB1AE31}"/>
              </a:ext>
            </a:extLst>
          </p:cNvPr>
          <p:cNvSpPr>
            <a:spLocks noEditPoints="1"/>
          </p:cNvSpPr>
          <p:nvPr/>
        </p:nvSpPr>
        <p:spPr bwMode="auto">
          <a:xfrm>
            <a:off x="8686327" y="2283241"/>
            <a:ext cx="359560" cy="359560"/>
          </a:xfrm>
          <a:custGeom>
            <a:avLst/>
            <a:gdLst>
              <a:gd name="T0" fmla="*/ 39 w 176"/>
              <a:gd name="T1" fmla="*/ 119 h 176"/>
              <a:gd name="T2" fmla="*/ 43 w 176"/>
              <a:gd name="T3" fmla="*/ 115 h 176"/>
              <a:gd name="T4" fmla="*/ 44 w 176"/>
              <a:gd name="T5" fmla="*/ 112 h 176"/>
              <a:gd name="T6" fmla="*/ 40 w 176"/>
              <a:gd name="T7" fmla="*/ 108 h 176"/>
              <a:gd name="T8" fmla="*/ 38 w 176"/>
              <a:gd name="T9" fmla="*/ 109 h 176"/>
              <a:gd name="T10" fmla="*/ 34 w 176"/>
              <a:gd name="T11" fmla="*/ 113 h 176"/>
              <a:gd name="T12" fmla="*/ 32 w 176"/>
              <a:gd name="T13" fmla="*/ 116 h 176"/>
              <a:gd name="T14" fmla="*/ 36 w 176"/>
              <a:gd name="T15" fmla="*/ 120 h 176"/>
              <a:gd name="T16" fmla="*/ 39 w 176"/>
              <a:gd name="T17" fmla="*/ 119 h 176"/>
              <a:gd name="T18" fmla="*/ 64 w 176"/>
              <a:gd name="T19" fmla="*/ 116 h 176"/>
              <a:gd name="T20" fmla="*/ 60 w 176"/>
              <a:gd name="T21" fmla="*/ 112 h 176"/>
              <a:gd name="T22" fmla="*/ 58 w 176"/>
              <a:gd name="T23" fmla="*/ 113 h 176"/>
              <a:gd name="T24" fmla="*/ 18 w 176"/>
              <a:gd name="T25" fmla="*/ 153 h 176"/>
              <a:gd name="T26" fmla="*/ 16 w 176"/>
              <a:gd name="T27" fmla="*/ 156 h 176"/>
              <a:gd name="T28" fmla="*/ 20 w 176"/>
              <a:gd name="T29" fmla="*/ 160 h 176"/>
              <a:gd name="T30" fmla="*/ 23 w 176"/>
              <a:gd name="T31" fmla="*/ 159 h 176"/>
              <a:gd name="T32" fmla="*/ 63 w 176"/>
              <a:gd name="T33" fmla="*/ 119 h 176"/>
              <a:gd name="T34" fmla="*/ 64 w 176"/>
              <a:gd name="T35" fmla="*/ 116 h 176"/>
              <a:gd name="T36" fmla="*/ 176 w 176"/>
              <a:gd name="T37" fmla="*/ 4 h 176"/>
              <a:gd name="T38" fmla="*/ 172 w 176"/>
              <a:gd name="T39" fmla="*/ 0 h 176"/>
              <a:gd name="T40" fmla="*/ 171 w 176"/>
              <a:gd name="T41" fmla="*/ 1 h 176"/>
              <a:gd name="T42" fmla="*/ 171 w 176"/>
              <a:gd name="T43" fmla="*/ 1 h 176"/>
              <a:gd name="T44" fmla="*/ 3 w 176"/>
              <a:gd name="T45" fmla="*/ 73 h 176"/>
              <a:gd name="T46" fmla="*/ 3 w 176"/>
              <a:gd name="T47" fmla="*/ 73 h 176"/>
              <a:gd name="T48" fmla="*/ 3 w 176"/>
              <a:gd name="T49" fmla="*/ 73 h 176"/>
              <a:gd name="T50" fmla="*/ 3 w 176"/>
              <a:gd name="T51" fmla="*/ 73 h 176"/>
              <a:gd name="T52" fmla="*/ 0 w 176"/>
              <a:gd name="T53" fmla="*/ 76 h 176"/>
              <a:gd name="T54" fmla="*/ 3 w 176"/>
              <a:gd name="T55" fmla="*/ 80 h 176"/>
              <a:gd name="T56" fmla="*/ 3 w 176"/>
              <a:gd name="T57" fmla="*/ 80 h 176"/>
              <a:gd name="T58" fmla="*/ 69 w 176"/>
              <a:gd name="T59" fmla="*/ 107 h 176"/>
              <a:gd name="T60" fmla="*/ 97 w 176"/>
              <a:gd name="T61" fmla="*/ 173 h 176"/>
              <a:gd name="T62" fmla="*/ 97 w 176"/>
              <a:gd name="T63" fmla="*/ 173 h 176"/>
              <a:gd name="T64" fmla="*/ 100 w 176"/>
              <a:gd name="T65" fmla="*/ 176 h 176"/>
              <a:gd name="T66" fmla="*/ 104 w 176"/>
              <a:gd name="T67" fmla="*/ 174 h 176"/>
              <a:gd name="T68" fmla="*/ 104 w 176"/>
              <a:gd name="T69" fmla="*/ 174 h 176"/>
              <a:gd name="T70" fmla="*/ 104 w 176"/>
              <a:gd name="T71" fmla="*/ 174 h 176"/>
              <a:gd name="T72" fmla="*/ 104 w 176"/>
              <a:gd name="T73" fmla="*/ 174 h 176"/>
              <a:gd name="T74" fmla="*/ 176 w 176"/>
              <a:gd name="T75" fmla="*/ 6 h 176"/>
              <a:gd name="T76" fmla="*/ 176 w 176"/>
              <a:gd name="T77" fmla="*/ 6 h 176"/>
              <a:gd name="T78" fmla="*/ 176 w 176"/>
              <a:gd name="T79" fmla="*/ 4 h 176"/>
              <a:gd name="T80" fmla="*/ 15 w 176"/>
              <a:gd name="T81" fmla="*/ 76 h 176"/>
              <a:gd name="T82" fmla="*/ 155 w 176"/>
              <a:gd name="T83" fmla="*/ 16 h 176"/>
              <a:gd name="T84" fmla="*/ 71 w 176"/>
              <a:gd name="T85" fmla="*/ 99 h 176"/>
              <a:gd name="T86" fmla="*/ 15 w 176"/>
              <a:gd name="T87" fmla="*/ 76 h 176"/>
              <a:gd name="T88" fmla="*/ 101 w 176"/>
              <a:gd name="T89" fmla="*/ 162 h 176"/>
              <a:gd name="T90" fmla="*/ 77 w 176"/>
              <a:gd name="T91" fmla="*/ 105 h 176"/>
              <a:gd name="T92" fmla="*/ 161 w 176"/>
              <a:gd name="T93" fmla="*/ 22 h 176"/>
              <a:gd name="T94" fmla="*/ 101 w 176"/>
              <a:gd name="T95" fmla="*/ 162 h 176"/>
              <a:gd name="T96" fmla="*/ 64 w 176"/>
              <a:gd name="T97" fmla="*/ 132 h 176"/>
              <a:gd name="T98" fmla="*/ 62 w 176"/>
              <a:gd name="T99" fmla="*/ 133 h 176"/>
              <a:gd name="T100" fmla="*/ 50 w 176"/>
              <a:gd name="T101" fmla="*/ 145 h 176"/>
              <a:gd name="T102" fmla="*/ 48 w 176"/>
              <a:gd name="T103" fmla="*/ 148 h 176"/>
              <a:gd name="T104" fmla="*/ 52 w 176"/>
              <a:gd name="T105" fmla="*/ 152 h 176"/>
              <a:gd name="T106" fmla="*/ 55 w 176"/>
              <a:gd name="T107" fmla="*/ 151 h 176"/>
              <a:gd name="T108" fmla="*/ 67 w 176"/>
              <a:gd name="T109" fmla="*/ 139 h 176"/>
              <a:gd name="T110" fmla="*/ 68 w 176"/>
              <a:gd name="T111" fmla="*/ 136 h 176"/>
              <a:gd name="T112" fmla="*/ 64 w 176"/>
              <a:gd name="T113"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176">
                <a:moveTo>
                  <a:pt x="39" y="119"/>
                </a:moveTo>
                <a:cubicBezTo>
                  <a:pt x="43" y="115"/>
                  <a:pt x="43" y="115"/>
                  <a:pt x="43" y="115"/>
                </a:cubicBezTo>
                <a:cubicBezTo>
                  <a:pt x="44" y="114"/>
                  <a:pt x="44" y="113"/>
                  <a:pt x="44" y="112"/>
                </a:cubicBezTo>
                <a:cubicBezTo>
                  <a:pt x="44" y="110"/>
                  <a:pt x="43" y="108"/>
                  <a:pt x="40" y="108"/>
                </a:cubicBezTo>
                <a:cubicBezTo>
                  <a:pt x="39" y="108"/>
                  <a:pt x="38" y="109"/>
                  <a:pt x="38" y="109"/>
                </a:cubicBezTo>
                <a:cubicBezTo>
                  <a:pt x="34" y="113"/>
                  <a:pt x="34" y="113"/>
                  <a:pt x="34" y="113"/>
                </a:cubicBezTo>
                <a:cubicBezTo>
                  <a:pt x="33" y="114"/>
                  <a:pt x="32" y="115"/>
                  <a:pt x="32" y="116"/>
                </a:cubicBezTo>
                <a:cubicBezTo>
                  <a:pt x="32" y="118"/>
                  <a:pt x="34" y="120"/>
                  <a:pt x="36" y="120"/>
                </a:cubicBezTo>
                <a:cubicBezTo>
                  <a:pt x="38" y="120"/>
                  <a:pt x="39" y="120"/>
                  <a:pt x="39" y="119"/>
                </a:cubicBezTo>
                <a:moveTo>
                  <a:pt x="64" y="116"/>
                </a:moveTo>
                <a:cubicBezTo>
                  <a:pt x="64" y="114"/>
                  <a:pt x="63" y="112"/>
                  <a:pt x="60" y="112"/>
                </a:cubicBezTo>
                <a:cubicBezTo>
                  <a:pt x="59" y="112"/>
                  <a:pt x="58" y="113"/>
                  <a:pt x="58" y="113"/>
                </a:cubicBezTo>
                <a:cubicBezTo>
                  <a:pt x="18" y="153"/>
                  <a:pt x="18" y="153"/>
                  <a:pt x="18" y="153"/>
                </a:cubicBezTo>
                <a:cubicBezTo>
                  <a:pt x="17" y="154"/>
                  <a:pt x="16" y="155"/>
                  <a:pt x="16" y="156"/>
                </a:cubicBezTo>
                <a:cubicBezTo>
                  <a:pt x="16" y="158"/>
                  <a:pt x="18" y="160"/>
                  <a:pt x="20" y="160"/>
                </a:cubicBezTo>
                <a:cubicBezTo>
                  <a:pt x="22" y="160"/>
                  <a:pt x="23" y="160"/>
                  <a:pt x="23" y="159"/>
                </a:cubicBezTo>
                <a:cubicBezTo>
                  <a:pt x="63" y="119"/>
                  <a:pt x="63" y="119"/>
                  <a:pt x="63" y="119"/>
                </a:cubicBezTo>
                <a:cubicBezTo>
                  <a:pt x="64" y="118"/>
                  <a:pt x="64" y="117"/>
                  <a:pt x="64" y="116"/>
                </a:cubicBezTo>
                <a:moveTo>
                  <a:pt x="176" y="4"/>
                </a:moveTo>
                <a:cubicBezTo>
                  <a:pt x="176" y="2"/>
                  <a:pt x="175" y="0"/>
                  <a:pt x="172" y="0"/>
                </a:cubicBezTo>
                <a:cubicBezTo>
                  <a:pt x="172" y="0"/>
                  <a:pt x="171" y="0"/>
                  <a:pt x="171" y="1"/>
                </a:cubicBezTo>
                <a:cubicBezTo>
                  <a:pt x="171" y="1"/>
                  <a:pt x="171" y="1"/>
                  <a:pt x="171" y="1"/>
                </a:cubicBezTo>
                <a:cubicBezTo>
                  <a:pt x="3" y="73"/>
                  <a:pt x="3" y="73"/>
                  <a:pt x="3" y="73"/>
                </a:cubicBezTo>
                <a:cubicBezTo>
                  <a:pt x="3" y="73"/>
                  <a:pt x="3" y="73"/>
                  <a:pt x="3" y="73"/>
                </a:cubicBezTo>
                <a:cubicBezTo>
                  <a:pt x="3" y="73"/>
                  <a:pt x="3" y="73"/>
                  <a:pt x="3" y="73"/>
                </a:cubicBezTo>
                <a:cubicBezTo>
                  <a:pt x="3" y="73"/>
                  <a:pt x="3" y="73"/>
                  <a:pt x="3" y="73"/>
                </a:cubicBezTo>
                <a:cubicBezTo>
                  <a:pt x="1" y="73"/>
                  <a:pt x="0" y="75"/>
                  <a:pt x="0" y="76"/>
                </a:cubicBezTo>
                <a:cubicBezTo>
                  <a:pt x="0" y="78"/>
                  <a:pt x="2" y="79"/>
                  <a:pt x="3" y="80"/>
                </a:cubicBezTo>
                <a:cubicBezTo>
                  <a:pt x="3" y="80"/>
                  <a:pt x="3" y="80"/>
                  <a:pt x="3" y="80"/>
                </a:cubicBezTo>
                <a:cubicBezTo>
                  <a:pt x="69" y="107"/>
                  <a:pt x="69" y="107"/>
                  <a:pt x="69" y="107"/>
                </a:cubicBezTo>
                <a:cubicBezTo>
                  <a:pt x="97" y="173"/>
                  <a:pt x="97" y="173"/>
                  <a:pt x="97" y="173"/>
                </a:cubicBezTo>
                <a:cubicBezTo>
                  <a:pt x="97" y="173"/>
                  <a:pt x="97" y="173"/>
                  <a:pt x="97" y="173"/>
                </a:cubicBezTo>
                <a:cubicBezTo>
                  <a:pt x="97" y="175"/>
                  <a:pt x="99" y="176"/>
                  <a:pt x="100" y="176"/>
                </a:cubicBezTo>
                <a:cubicBezTo>
                  <a:pt x="102" y="176"/>
                  <a:pt x="103" y="175"/>
                  <a:pt x="104" y="174"/>
                </a:cubicBezTo>
                <a:cubicBezTo>
                  <a:pt x="104" y="174"/>
                  <a:pt x="104" y="174"/>
                  <a:pt x="104" y="174"/>
                </a:cubicBezTo>
                <a:cubicBezTo>
                  <a:pt x="104" y="174"/>
                  <a:pt x="104" y="174"/>
                  <a:pt x="104" y="174"/>
                </a:cubicBezTo>
                <a:cubicBezTo>
                  <a:pt x="104" y="174"/>
                  <a:pt x="104" y="174"/>
                  <a:pt x="104" y="174"/>
                </a:cubicBezTo>
                <a:cubicBezTo>
                  <a:pt x="176" y="6"/>
                  <a:pt x="176" y="6"/>
                  <a:pt x="176" y="6"/>
                </a:cubicBezTo>
                <a:cubicBezTo>
                  <a:pt x="176" y="6"/>
                  <a:pt x="176" y="6"/>
                  <a:pt x="176" y="6"/>
                </a:cubicBezTo>
                <a:cubicBezTo>
                  <a:pt x="176" y="5"/>
                  <a:pt x="176" y="5"/>
                  <a:pt x="176" y="4"/>
                </a:cubicBezTo>
                <a:moveTo>
                  <a:pt x="15" y="76"/>
                </a:moveTo>
                <a:cubicBezTo>
                  <a:pt x="155" y="16"/>
                  <a:pt x="155" y="16"/>
                  <a:pt x="155" y="16"/>
                </a:cubicBezTo>
                <a:cubicBezTo>
                  <a:pt x="71" y="99"/>
                  <a:pt x="71" y="99"/>
                  <a:pt x="71" y="99"/>
                </a:cubicBezTo>
                <a:lnTo>
                  <a:pt x="15" y="76"/>
                </a:lnTo>
                <a:close/>
                <a:moveTo>
                  <a:pt x="101" y="162"/>
                </a:moveTo>
                <a:cubicBezTo>
                  <a:pt x="77" y="105"/>
                  <a:pt x="77" y="105"/>
                  <a:pt x="77" y="105"/>
                </a:cubicBezTo>
                <a:cubicBezTo>
                  <a:pt x="161" y="22"/>
                  <a:pt x="161" y="22"/>
                  <a:pt x="161" y="22"/>
                </a:cubicBezTo>
                <a:lnTo>
                  <a:pt x="101" y="162"/>
                </a:lnTo>
                <a:close/>
                <a:moveTo>
                  <a:pt x="64" y="132"/>
                </a:moveTo>
                <a:cubicBezTo>
                  <a:pt x="63" y="132"/>
                  <a:pt x="62" y="133"/>
                  <a:pt x="62" y="133"/>
                </a:cubicBezTo>
                <a:cubicBezTo>
                  <a:pt x="50" y="145"/>
                  <a:pt x="50" y="145"/>
                  <a:pt x="50" y="145"/>
                </a:cubicBezTo>
                <a:cubicBezTo>
                  <a:pt x="49" y="146"/>
                  <a:pt x="48" y="147"/>
                  <a:pt x="48" y="148"/>
                </a:cubicBezTo>
                <a:cubicBezTo>
                  <a:pt x="48" y="150"/>
                  <a:pt x="50" y="152"/>
                  <a:pt x="52" y="152"/>
                </a:cubicBezTo>
                <a:cubicBezTo>
                  <a:pt x="54" y="152"/>
                  <a:pt x="55" y="152"/>
                  <a:pt x="55" y="151"/>
                </a:cubicBezTo>
                <a:cubicBezTo>
                  <a:pt x="67" y="139"/>
                  <a:pt x="67" y="139"/>
                  <a:pt x="67" y="139"/>
                </a:cubicBezTo>
                <a:cubicBezTo>
                  <a:pt x="68" y="138"/>
                  <a:pt x="68" y="137"/>
                  <a:pt x="68" y="136"/>
                </a:cubicBezTo>
                <a:cubicBezTo>
                  <a:pt x="68" y="134"/>
                  <a:pt x="67" y="132"/>
                  <a:pt x="64" y="132"/>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Freeform 25">
            <a:extLst>
              <a:ext uri="{FF2B5EF4-FFF2-40B4-BE49-F238E27FC236}">
                <a16:creationId xmlns:a16="http://schemas.microsoft.com/office/drawing/2014/main" id="{E1ECFC68-03EB-4704-8C67-379A97F3AEB5}"/>
              </a:ext>
            </a:extLst>
          </p:cNvPr>
          <p:cNvSpPr>
            <a:spLocks noEditPoints="1"/>
          </p:cNvSpPr>
          <p:nvPr/>
        </p:nvSpPr>
        <p:spPr bwMode="auto">
          <a:xfrm>
            <a:off x="10114519" y="3011179"/>
            <a:ext cx="359560" cy="359560"/>
          </a:xfrm>
          <a:custGeom>
            <a:avLst/>
            <a:gdLst>
              <a:gd name="T0" fmla="*/ 48 w 176"/>
              <a:gd name="T1" fmla="*/ 88 h 176"/>
              <a:gd name="T2" fmla="*/ 128 w 176"/>
              <a:gd name="T3" fmla="*/ 88 h 176"/>
              <a:gd name="T4" fmla="*/ 88 w 176"/>
              <a:gd name="T5" fmla="*/ 120 h 176"/>
              <a:gd name="T6" fmla="*/ 88 w 176"/>
              <a:gd name="T7" fmla="*/ 56 h 176"/>
              <a:gd name="T8" fmla="*/ 88 w 176"/>
              <a:gd name="T9" fmla="*/ 120 h 176"/>
              <a:gd name="T10" fmla="*/ 162 w 176"/>
              <a:gd name="T11" fmla="*/ 68 h 176"/>
              <a:gd name="T12" fmla="*/ 159 w 176"/>
              <a:gd name="T13" fmla="*/ 43 h 176"/>
              <a:gd name="T14" fmla="*/ 142 w 176"/>
              <a:gd name="T15" fmla="*/ 18 h 176"/>
              <a:gd name="T16" fmla="*/ 134 w 176"/>
              <a:gd name="T17" fmla="*/ 18 h 176"/>
              <a:gd name="T18" fmla="*/ 108 w 176"/>
              <a:gd name="T19" fmla="*/ 15 h 176"/>
              <a:gd name="T20" fmla="*/ 100 w 176"/>
              <a:gd name="T21" fmla="*/ 0 h 176"/>
              <a:gd name="T22" fmla="*/ 71 w 176"/>
              <a:gd name="T23" fmla="*/ 6 h 176"/>
              <a:gd name="T24" fmla="*/ 50 w 176"/>
              <a:gd name="T25" fmla="*/ 22 h 176"/>
              <a:gd name="T26" fmla="*/ 38 w 176"/>
              <a:gd name="T27" fmla="*/ 16 h 176"/>
              <a:gd name="T28" fmla="*/ 18 w 176"/>
              <a:gd name="T29" fmla="*/ 34 h 176"/>
              <a:gd name="T30" fmla="*/ 22 w 176"/>
              <a:gd name="T31" fmla="*/ 50 h 176"/>
              <a:gd name="T32" fmla="*/ 6 w 176"/>
              <a:gd name="T33" fmla="*/ 71 h 176"/>
              <a:gd name="T34" fmla="*/ 0 w 176"/>
              <a:gd name="T35" fmla="*/ 100 h 176"/>
              <a:gd name="T36" fmla="*/ 15 w 176"/>
              <a:gd name="T37" fmla="*/ 108 h 176"/>
              <a:gd name="T38" fmla="*/ 18 w 176"/>
              <a:gd name="T39" fmla="*/ 134 h 176"/>
              <a:gd name="T40" fmla="*/ 35 w 176"/>
              <a:gd name="T41" fmla="*/ 159 h 176"/>
              <a:gd name="T42" fmla="*/ 43 w 176"/>
              <a:gd name="T43" fmla="*/ 159 h 176"/>
              <a:gd name="T44" fmla="*/ 69 w 176"/>
              <a:gd name="T45" fmla="*/ 162 h 176"/>
              <a:gd name="T46" fmla="*/ 77 w 176"/>
              <a:gd name="T47" fmla="*/ 176 h 176"/>
              <a:gd name="T48" fmla="*/ 106 w 176"/>
              <a:gd name="T49" fmla="*/ 170 h 176"/>
              <a:gd name="T50" fmla="*/ 127 w 176"/>
              <a:gd name="T51" fmla="*/ 154 h 176"/>
              <a:gd name="T52" fmla="*/ 139 w 176"/>
              <a:gd name="T53" fmla="*/ 160 h 176"/>
              <a:gd name="T54" fmla="*/ 159 w 176"/>
              <a:gd name="T55" fmla="*/ 142 h 176"/>
              <a:gd name="T56" fmla="*/ 154 w 176"/>
              <a:gd name="T57" fmla="*/ 126 h 176"/>
              <a:gd name="T58" fmla="*/ 171 w 176"/>
              <a:gd name="T59" fmla="*/ 106 h 176"/>
              <a:gd name="T60" fmla="*/ 176 w 176"/>
              <a:gd name="T61" fmla="*/ 76 h 176"/>
              <a:gd name="T62" fmla="*/ 168 w 176"/>
              <a:gd name="T63" fmla="*/ 98 h 176"/>
              <a:gd name="T64" fmla="*/ 160 w 176"/>
              <a:gd name="T65" fmla="*/ 100 h 176"/>
              <a:gd name="T66" fmla="*/ 148 w 176"/>
              <a:gd name="T67" fmla="*/ 122 h 176"/>
              <a:gd name="T68" fmla="*/ 152 w 176"/>
              <a:gd name="T69" fmla="*/ 138 h 176"/>
              <a:gd name="T70" fmla="*/ 138 w 176"/>
              <a:gd name="T71" fmla="*/ 152 h 176"/>
              <a:gd name="T72" fmla="*/ 127 w 176"/>
              <a:gd name="T73" fmla="*/ 146 h 176"/>
              <a:gd name="T74" fmla="*/ 106 w 176"/>
              <a:gd name="T75" fmla="*/ 154 h 176"/>
              <a:gd name="T76" fmla="*/ 98 w 176"/>
              <a:gd name="T77" fmla="*/ 168 h 176"/>
              <a:gd name="T78" fmla="*/ 79 w 176"/>
              <a:gd name="T79" fmla="*/ 168 h 176"/>
              <a:gd name="T80" fmla="*/ 71 w 176"/>
              <a:gd name="T81" fmla="*/ 154 h 176"/>
              <a:gd name="T82" fmla="*/ 50 w 176"/>
              <a:gd name="T83" fmla="*/ 146 h 176"/>
              <a:gd name="T84" fmla="*/ 39 w 176"/>
              <a:gd name="T85" fmla="*/ 152 h 176"/>
              <a:gd name="T86" fmla="*/ 25 w 176"/>
              <a:gd name="T87" fmla="*/ 138 h 176"/>
              <a:gd name="T88" fmla="*/ 29 w 176"/>
              <a:gd name="T89" fmla="*/ 122 h 176"/>
              <a:gd name="T90" fmla="*/ 17 w 176"/>
              <a:gd name="T91" fmla="*/ 100 h 176"/>
              <a:gd name="T92" fmla="*/ 8 w 176"/>
              <a:gd name="T93" fmla="*/ 98 h 176"/>
              <a:gd name="T94" fmla="*/ 17 w 176"/>
              <a:gd name="T95" fmla="*/ 76 h 176"/>
              <a:gd name="T96" fmla="*/ 29 w 176"/>
              <a:gd name="T97" fmla="*/ 54 h 176"/>
              <a:gd name="T98" fmla="*/ 25 w 176"/>
              <a:gd name="T99" fmla="*/ 39 h 176"/>
              <a:gd name="T100" fmla="*/ 39 w 176"/>
              <a:gd name="T101" fmla="*/ 25 h 176"/>
              <a:gd name="T102" fmla="*/ 50 w 176"/>
              <a:gd name="T103" fmla="*/ 30 h 176"/>
              <a:gd name="T104" fmla="*/ 71 w 176"/>
              <a:gd name="T105" fmla="*/ 22 h 176"/>
              <a:gd name="T106" fmla="*/ 79 w 176"/>
              <a:gd name="T107" fmla="*/ 8 h 176"/>
              <a:gd name="T108" fmla="*/ 98 w 176"/>
              <a:gd name="T109" fmla="*/ 8 h 176"/>
              <a:gd name="T110" fmla="*/ 106 w 176"/>
              <a:gd name="T111" fmla="*/ 22 h 176"/>
              <a:gd name="T112" fmla="*/ 127 w 176"/>
              <a:gd name="T113" fmla="*/ 30 h 176"/>
              <a:gd name="T114" fmla="*/ 138 w 176"/>
              <a:gd name="T115" fmla="*/ 25 h 176"/>
              <a:gd name="T116" fmla="*/ 152 w 176"/>
              <a:gd name="T117" fmla="*/ 39 h 176"/>
              <a:gd name="T118" fmla="*/ 148 w 176"/>
              <a:gd name="T119" fmla="*/ 54 h 176"/>
              <a:gd name="T120" fmla="*/ 160 w 176"/>
              <a:gd name="T121" fmla="*/ 76 h 176"/>
              <a:gd name="T122" fmla="*/ 168 w 176"/>
              <a:gd name="T123" fmla="*/ 9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76">
                <a:moveTo>
                  <a:pt x="88" y="48"/>
                </a:moveTo>
                <a:cubicBezTo>
                  <a:pt x="66" y="48"/>
                  <a:pt x="48" y="66"/>
                  <a:pt x="48" y="88"/>
                </a:cubicBezTo>
                <a:cubicBezTo>
                  <a:pt x="48" y="110"/>
                  <a:pt x="66" y="128"/>
                  <a:pt x="88" y="128"/>
                </a:cubicBezTo>
                <a:cubicBezTo>
                  <a:pt x="111" y="128"/>
                  <a:pt x="128" y="110"/>
                  <a:pt x="128" y="88"/>
                </a:cubicBezTo>
                <a:cubicBezTo>
                  <a:pt x="128" y="66"/>
                  <a:pt x="111" y="48"/>
                  <a:pt x="88" y="48"/>
                </a:cubicBezTo>
                <a:moveTo>
                  <a:pt x="88" y="120"/>
                </a:moveTo>
                <a:cubicBezTo>
                  <a:pt x="71" y="120"/>
                  <a:pt x="56" y="106"/>
                  <a:pt x="56" y="88"/>
                </a:cubicBezTo>
                <a:cubicBezTo>
                  <a:pt x="56" y="71"/>
                  <a:pt x="71" y="56"/>
                  <a:pt x="88" y="56"/>
                </a:cubicBezTo>
                <a:cubicBezTo>
                  <a:pt x="106" y="56"/>
                  <a:pt x="120" y="71"/>
                  <a:pt x="120" y="88"/>
                </a:cubicBezTo>
                <a:cubicBezTo>
                  <a:pt x="120" y="106"/>
                  <a:pt x="106" y="120"/>
                  <a:pt x="88" y="120"/>
                </a:cubicBezTo>
                <a:moveTo>
                  <a:pt x="171" y="71"/>
                </a:moveTo>
                <a:cubicBezTo>
                  <a:pt x="162" y="68"/>
                  <a:pt x="162" y="68"/>
                  <a:pt x="162" y="68"/>
                </a:cubicBezTo>
                <a:cubicBezTo>
                  <a:pt x="160" y="62"/>
                  <a:pt x="158" y="56"/>
                  <a:pt x="154" y="50"/>
                </a:cubicBezTo>
                <a:cubicBezTo>
                  <a:pt x="159" y="43"/>
                  <a:pt x="159" y="43"/>
                  <a:pt x="159" y="43"/>
                </a:cubicBezTo>
                <a:cubicBezTo>
                  <a:pt x="160" y="40"/>
                  <a:pt x="161" y="37"/>
                  <a:pt x="159" y="34"/>
                </a:cubicBezTo>
                <a:cubicBezTo>
                  <a:pt x="142" y="18"/>
                  <a:pt x="142" y="18"/>
                  <a:pt x="142" y="18"/>
                </a:cubicBezTo>
                <a:cubicBezTo>
                  <a:pt x="141" y="17"/>
                  <a:pt x="140" y="16"/>
                  <a:pt x="139" y="16"/>
                </a:cubicBezTo>
                <a:cubicBezTo>
                  <a:pt x="137" y="16"/>
                  <a:pt x="135" y="17"/>
                  <a:pt x="134" y="18"/>
                </a:cubicBezTo>
                <a:cubicBezTo>
                  <a:pt x="127" y="22"/>
                  <a:pt x="127" y="22"/>
                  <a:pt x="127" y="22"/>
                </a:cubicBezTo>
                <a:cubicBezTo>
                  <a:pt x="121" y="19"/>
                  <a:pt x="115" y="16"/>
                  <a:pt x="108" y="15"/>
                </a:cubicBezTo>
                <a:cubicBezTo>
                  <a:pt x="106" y="6"/>
                  <a:pt x="106" y="6"/>
                  <a:pt x="106" y="6"/>
                </a:cubicBezTo>
                <a:cubicBezTo>
                  <a:pt x="105" y="3"/>
                  <a:pt x="103" y="0"/>
                  <a:pt x="100" y="0"/>
                </a:cubicBezTo>
                <a:cubicBezTo>
                  <a:pt x="77" y="0"/>
                  <a:pt x="77" y="0"/>
                  <a:pt x="77" y="0"/>
                </a:cubicBezTo>
                <a:cubicBezTo>
                  <a:pt x="73" y="0"/>
                  <a:pt x="72" y="3"/>
                  <a:pt x="71" y="6"/>
                </a:cubicBezTo>
                <a:cubicBezTo>
                  <a:pt x="69" y="15"/>
                  <a:pt x="69" y="15"/>
                  <a:pt x="69" y="15"/>
                </a:cubicBezTo>
                <a:cubicBezTo>
                  <a:pt x="62" y="16"/>
                  <a:pt x="56" y="19"/>
                  <a:pt x="50" y="22"/>
                </a:cubicBezTo>
                <a:cubicBezTo>
                  <a:pt x="43" y="18"/>
                  <a:pt x="43" y="18"/>
                  <a:pt x="43" y="18"/>
                </a:cubicBezTo>
                <a:cubicBezTo>
                  <a:pt x="41" y="17"/>
                  <a:pt x="40" y="16"/>
                  <a:pt x="38" y="16"/>
                </a:cubicBezTo>
                <a:cubicBezTo>
                  <a:pt x="37" y="16"/>
                  <a:pt x="36" y="17"/>
                  <a:pt x="35" y="18"/>
                </a:cubicBezTo>
                <a:cubicBezTo>
                  <a:pt x="18" y="34"/>
                  <a:pt x="18" y="34"/>
                  <a:pt x="18" y="34"/>
                </a:cubicBezTo>
                <a:cubicBezTo>
                  <a:pt x="16" y="37"/>
                  <a:pt x="17" y="40"/>
                  <a:pt x="18" y="43"/>
                </a:cubicBezTo>
                <a:cubicBezTo>
                  <a:pt x="22" y="50"/>
                  <a:pt x="22" y="50"/>
                  <a:pt x="22" y="50"/>
                </a:cubicBezTo>
                <a:cubicBezTo>
                  <a:pt x="19" y="56"/>
                  <a:pt x="17" y="62"/>
                  <a:pt x="15" y="68"/>
                </a:cubicBezTo>
                <a:cubicBezTo>
                  <a:pt x="6" y="71"/>
                  <a:pt x="6" y="71"/>
                  <a:pt x="6" y="71"/>
                </a:cubicBezTo>
                <a:cubicBezTo>
                  <a:pt x="3" y="71"/>
                  <a:pt x="0" y="73"/>
                  <a:pt x="0" y="76"/>
                </a:cubicBezTo>
                <a:cubicBezTo>
                  <a:pt x="0" y="100"/>
                  <a:pt x="0" y="100"/>
                  <a:pt x="0" y="100"/>
                </a:cubicBezTo>
                <a:cubicBezTo>
                  <a:pt x="0" y="103"/>
                  <a:pt x="3" y="105"/>
                  <a:pt x="6" y="106"/>
                </a:cubicBezTo>
                <a:cubicBezTo>
                  <a:pt x="15" y="108"/>
                  <a:pt x="15" y="108"/>
                  <a:pt x="15" y="108"/>
                </a:cubicBezTo>
                <a:cubicBezTo>
                  <a:pt x="17" y="114"/>
                  <a:pt x="19" y="121"/>
                  <a:pt x="22" y="126"/>
                </a:cubicBezTo>
                <a:cubicBezTo>
                  <a:pt x="18" y="134"/>
                  <a:pt x="18" y="134"/>
                  <a:pt x="18" y="134"/>
                </a:cubicBezTo>
                <a:cubicBezTo>
                  <a:pt x="16" y="136"/>
                  <a:pt x="16" y="140"/>
                  <a:pt x="18" y="142"/>
                </a:cubicBezTo>
                <a:cubicBezTo>
                  <a:pt x="35" y="159"/>
                  <a:pt x="35" y="159"/>
                  <a:pt x="35" y="159"/>
                </a:cubicBezTo>
                <a:cubicBezTo>
                  <a:pt x="36" y="160"/>
                  <a:pt x="37" y="160"/>
                  <a:pt x="38" y="160"/>
                </a:cubicBezTo>
                <a:cubicBezTo>
                  <a:pt x="40" y="160"/>
                  <a:pt x="41" y="159"/>
                  <a:pt x="43" y="159"/>
                </a:cubicBezTo>
                <a:cubicBezTo>
                  <a:pt x="50" y="154"/>
                  <a:pt x="50" y="154"/>
                  <a:pt x="50" y="154"/>
                </a:cubicBezTo>
                <a:cubicBezTo>
                  <a:pt x="56" y="157"/>
                  <a:pt x="62" y="160"/>
                  <a:pt x="69" y="162"/>
                </a:cubicBezTo>
                <a:cubicBezTo>
                  <a:pt x="71" y="170"/>
                  <a:pt x="71" y="170"/>
                  <a:pt x="71" y="170"/>
                </a:cubicBezTo>
                <a:cubicBezTo>
                  <a:pt x="72" y="173"/>
                  <a:pt x="73" y="176"/>
                  <a:pt x="77" y="176"/>
                </a:cubicBezTo>
                <a:cubicBezTo>
                  <a:pt x="100" y="176"/>
                  <a:pt x="100" y="176"/>
                  <a:pt x="100" y="176"/>
                </a:cubicBezTo>
                <a:cubicBezTo>
                  <a:pt x="103" y="176"/>
                  <a:pt x="105" y="173"/>
                  <a:pt x="106" y="170"/>
                </a:cubicBezTo>
                <a:cubicBezTo>
                  <a:pt x="108" y="162"/>
                  <a:pt x="108" y="162"/>
                  <a:pt x="108" y="162"/>
                </a:cubicBezTo>
                <a:cubicBezTo>
                  <a:pt x="115" y="160"/>
                  <a:pt x="121" y="157"/>
                  <a:pt x="127" y="154"/>
                </a:cubicBezTo>
                <a:cubicBezTo>
                  <a:pt x="134" y="159"/>
                  <a:pt x="134" y="159"/>
                  <a:pt x="134" y="159"/>
                </a:cubicBezTo>
                <a:cubicBezTo>
                  <a:pt x="136" y="159"/>
                  <a:pt x="137" y="160"/>
                  <a:pt x="139" y="160"/>
                </a:cubicBezTo>
                <a:cubicBezTo>
                  <a:pt x="140" y="160"/>
                  <a:pt x="141" y="160"/>
                  <a:pt x="142" y="159"/>
                </a:cubicBezTo>
                <a:cubicBezTo>
                  <a:pt x="159" y="142"/>
                  <a:pt x="159" y="142"/>
                  <a:pt x="159" y="142"/>
                </a:cubicBezTo>
                <a:cubicBezTo>
                  <a:pt x="161" y="140"/>
                  <a:pt x="160" y="136"/>
                  <a:pt x="159" y="134"/>
                </a:cubicBezTo>
                <a:cubicBezTo>
                  <a:pt x="154" y="126"/>
                  <a:pt x="154" y="126"/>
                  <a:pt x="154" y="126"/>
                </a:cubicBezTo>
                <a:cubicBezTo>
                  <a:pt x="158" y="121"/>
                  <a:pt x="160" y="114"/>
                  <a:pt x="162" y="108"/>
                </a:cubicBezTo>
                <a:cubicBezTo>
                  <a:pt x="171" y="106"/>
                  <a:pt x="171" y="106"/>
                  <a:pt x="171" y="106"/>
                </a:cubicBezTo>
                <a:cubicBezTo>
                  <a:pt x="173" y="105"/>
                  <a:pt x="176" y="103"/>
                  <a:pt x="176" y="100"/>
                </a:cubicBezTo>
                <a:cubicBezTo>
                  <a:pt x="176" y="76"/>
                  <a:pt x="176" y="76"/>
                  <a:pt x="176" y="76"/>
                </a:cubicBezTo>
                <a:cubicBezTo>
                  <a:pt x="176" y="73"/>
                  <a:pt x="173" y="71"/>
                  <a:pt x="171" y="71"/>
                </a:cubicBezTo>
                <a:moveTo>
                  <a:pt x="168" y="98"/>
                </a:moveTo>
                <a:cubicBezTo>
                  <a:pt x="168" y="98"/>
                  <a:pt x="168" y="98"/>
                  <a:pt x="168" y="98"/>
                </a:cubicBezTo>
                <a:cubicBezTo>
                  <a:pt x="160" y="100"/>
                  <a:pt x="160" y="100"/>
                  <a:pt x="160" y="100"/>
                </a:cubicBezTo>
                <a:cubicBezTo>
                  <a:pt x="157" y="101"/>
                  <a:pt x="155" y="103"/>
                  <a:pt x="154" y="106"/>
                </a:cubicBezTo>
                <a:cubicBezTo>
                  <a:pt x="153" y="112"/>
                  <a:pt x="151" y="117"/>
                  <a:pt x="148" y="122"/>
                </a:cubicBezTo>
                <a:cubicBezTo>
                  <a:pt x="146" y="125"/>
                  <a:pt x="146" y="128"/>
                  <a:pt x="148" y="130"/>
                </a:cubicBezTo>
                <a:cubicBezTo>
                  <a:pt x="152" y="138"/>
                  <a:pt x="152" y="138"/>
                  <a:pt x="152" y="138"/>
                </a:cubicBezTo>
                <a:cubicBezTo>
                  <a:pt x="138" y="152"/>
                  <a:pt x="138" y="152"/>
                  <a:pt x="138" y="152"/>
                </a:cubicBezTo>
                <a:cubicBezTo>
                  <a:pt x="138" y="152"/>
                  <a:pt x="138" y="152"/>
                  <a:pt x="138" y="152"/>
                </a:cubicBezTo>
                <a:cubicBezTo>
                  <a:pt x="131" y="147"/>
                  <a:pt x="131" y="147"/>
                  <a:pt x="131" y="147"/>
                </a:cubicBezTo>
                <a:cubicBezTo>
                  <a:pt x="129" y="147"/>
                  <a:pt x="128" y="146"/>
                  <a:pt x="127" y="146"/>
                </a:cubicBezTo>
                <a:cubicBezTo>
                  <a:pt x="125" y="146"/>
                  <a:pt x="124" y="147"/>
                  <a:pt x="123" y="147"/>
                </a:cubicBezTo>
                <a:cubicBezTo>
                  <a:pt x="117" y="150"/>
                  <a:pt x="112" y="153"/>
                  <a:pt x="106" y="154"/>
                </a:cubicBezTo>
                <a:cubicBezTo>
                  <a:pt x="103" y="155"/>
                  <a:pt x="101" y="157"/>
                  <a:pt x="100" y="160"/>
                </a:cubicBezTo>
                <a:cubicBezTo>
                  <a:pt x="98" y="168"/>
                  <a:pt x="98" y="168"/>
                  <a:pt x="98" y="168"/>
                </a:cubicBezTo>
                <a:cubicBezTo>
                  <a:pt x="98" y="168"/>
                  <a:pt x="98" y="168"/>
                  <a:pt x="98" y="168"/>
                </a:cubicBezTo>
                <a:cubicBezTo>
                  <a:pt x="79" y="168"/>
                  <a:pt x="79" y="168"/>
                  <a:pt x="79" y="168"/>
                </a:cubicBezTo>
                <a:cubicBezTo>
                  <a:pt x="76" y="160"/>
                  <a:pt x="76" y="160"/>
                  <a:pt x="76" y="160"/>
                </a:cubicBezTo>
                <a:cubicBezTo>
                  <a:pt x="76" y="157"/>
                  <a:pt x="74" y="155"/>
                  <a:pt x="71" y="154"/>
                </a:cubicBezTo>
                <a:cubicBezTo>
                  <a:pt x="65" y="153"/>
                  <a:pt x="60" y="150"/>
                  <a:pt x="54" y="147"/>
                </a:cubicBezTo>
                <a:cubicBezTo>
                  <a:pt x="53" y="147"/>
                  <a:pt x="52" y="146"/>
                  <a:pt x="50" y="146"/>
                </a:cubicBezTo>
                <a:cubicBezTo>
                  <a:pt x="49" y="146"/>
                  <a:pt x="48" y="147"/>
                  <a:pt x="46" y="147"/>
                </a:cubicBezTo>
                <a:cubicBezTo>
                  <a:pt x="39" y="152"/>
                  <a:pt x="39" y="152"/>
                  <a:pt x="39" y="152"/>
                </a:cubicBezTo>
                <a:cubicBezTo>
                  <a:pt x="39" y="152"/>
                  <a:pt x="39" y="152"/>
                  <a:pt x="39" y="152"/>
                </a:cubicBezTo>
                <a:cubicBezTo>
                  <a:pt x="25" y="138"/>
                  <a:pt x="25" y="138"/>
                  <a:pt x="25" y="138"/>
                </a:cubicBezTo>
                <a:cubicBezTo>
                  <a:pt x="29" y="130"/>
                  <a:pt x="29" y="130"/>
                  <a:pt x="29" y="130"/>
                </a:cubicBezTo>
                <a:cubicBezTo>
                  <a:pt x="31" y="128"/>
                  <a:pt x="31" y="125"/>
                  <a:pt x="29" y="122"/>
                </a:cubicBezTo>
                <a:cubicBezTo>
                  <a:pt x="26" y="117"/>
                  <a:pt x="24" y="112"/>
                  <a:pt x="23" y="106"/>
                </a:cubicBezTo>
                <a:cubicBezTo>
                  <a:pt x="22" y="103"/>
                  <a:pt x="20" y="101"/>
                  <a:pt x="17" y="100"/>
                </a:cubicBezTo>
                <a:cubicBezTo>
                  <a:pt x="9" y="98"/>
                  <a:pt x="9" y="98"/>
                  <a:pt x="9" y="98"/>
                </a:cubicBezTo>
                <a:cubicBezTo>
                  <a:pt x="9" y="98"/>
                  <a:pt x="8" y="98"/>
                  <a:pt x="8" y="98"/>
                </a:cubicBezTo>
                <a:cubicBezTo>
                  <a:pt x="8" y="78"/>
                  <a:pt x="8" y="78"/>
                  <a:pt x="8" y="78"/>
                </a:cubicBezTo>
                <a:cubicBezTo>
                  <a:pt x="17" y="76"/>
                  <a:pt x="17" y="76"/>
                  <a:pt x="17" y="76"/>
                </a:cubicBezTo>
                <a:cubicBezTo>
                  <a:pt x="20" y="76"/>
                  <a:pt x="22" y="73"/>
                  <a:pt x="23" y="71"/>
                </a:cubicBezTo>
                <a:cubicBezTo>
                  <a:pt x="24" y="65"/>
                  <a:pt x="26" y="59"/>
                  <a:pt x="29" y="54"/>
                </a:cubicBezTo>
                <a:cubicBezTo>
                  <a:pt x="31" y="52"/>
                  <a:pt x="31" y="48"/>
                  <a:pt x="29" y="46"/>
                </a:cubicBezTo>
                <a:cubicBezTo>
                  <a:pt x="25" y="39"/>
                  <a:pt x="25" y="39"/>
                  <a:pt x="25" y="39"/>
                </a:cubicBezTo>
                <a:cubicBezTo>
                  <a:pt x="25" y="39"/>
                  <a:pt x="25" y="39"/>
                  <a:pt x="25" y="39"/>
                </a:cubicBezTo>
                <a:cubicBezTo>
                  <a:pt x="39" y="25"/>
                  <a:pt x="39" y="25"/>
                  <a:pt x="39" y="25"/>
                </a:cubicBezTo>
                <a:cubicBezTo>
                  <a:pt x="46" y="29"/>
                  <a:pt x="46" y="29"/>
                  <a:pt x="46" y="29"/>
                </a:cubicBezTo>
                <a:cubicBezTo>
                  <a:pt x="48" y="30"/>
                  <a:pt x="49" y="30"/>
                  <a:pt x="50" y="30"/>
                </a:cubicBezTo>
                <a:cubicBezTo>
                  <a:pt x="52" y="30"/>
                  <a:pt x="53" y="30"/>
                  <a:pt x="54" y="29"/>
                </a:cubicBezTo>
                <a:cubicBezTo>
                  <a:pt x="60" y="26"/>
                  <a:pt x="65" y="24"/>
                  <a:pt x="71" y="22"/>
                </a:cubicBezTo>
                <a:cubicBezTo>
                  <a:pt x="74" y="22"/>
                  <a:pt x="76" y="19"/>
                  <a:pt x="76" y="17"/>
                </a:cubicBezTo>
                <a:cubicBezTo>
                  <a:pt x="79" y="8"/>
                  <a:pt x="79" y="8"/>
                  <a:pt x="79" y="8"/>
                </a:cubicBezTo>
                <a:cubicBezTo>
                  <a:pt x="98" y="8"/>
                  <a:pt x="98" y="8"/>
                  <a:pt x="98" y="8"/>
                </a:cubicBezTo>
                <a:cubicBezTo>
                  <a:pt x="98" y="8"/>
                  <a:pt x="98" y="8"/>
                  <a:pt x="98" y="8"/>
                </a:cubicBezTo>
                <a:cubicBezTo>
                  <a:pt x="100" y="17"/>
                  <a:pt x="100" y="17"/>
                  <a:pt x="100" y="17"/>
                </a:cubicBezTo>
                <a:cubicBezTo>
                  <a:pt x="101" y="19"/>
                  <a:pt x="103" y="22"/>
                  <a:pt x="106" y="22"/>
                </a:cubicBezTo>
                <a:cubicBezTo>
                  <a:pt x="112" y="24"/>
                  <a:pt x="117" y="26"/>
                  <a:pt x="123" y="29"/>
                </a:cubicBezTo>
                <a:cubicBezTo>
                  <a:pt x="124" y="30"/>
                  <a:pt x="125" y="30"/>
                  <a:pt x="127" y="30"/>
                </a:cubicBezTo>
                <a:cubicBezTo>
                  <a:pt x="128" y="30"/>
                  <a:pt x="129" y="30"/>
                  <a:pt x="131" y="29"/>
                </a:cubicBezTo>
                <a:cubicBezTo>
                  <a:pt x="138" y="25"/>
                  <a:pt x="138" y="25"/>
                  <a:pt x="138" y="25"/>
                </a:cubicBezTo>
                <a:cubicBezTo>
                  <a:pt x="152" y="39"/>
                  <a:pt x="152" y="39"/>
                  <a:pt x="152" y="39"/>
                </a:cubicBezTo>
                <a:cubicBezTo>
                  <a:pt x="152" y="39"/>
                  <a:pt x="152" y="39"/>
                  <a:pt x="152" y="39"/>
                </a:cubicBezTo>
                <a:cubicBezTo>
                  <a:pt x="148" y="46"/>
                  <a:pt x="148" y="46"/>
                  <a:pt x="148" y="46"/>
                </a:cubicBezTo>
                <a:cubicBezTo>
                  <a:pt x="146" y="48"/>
                  <a:pt x="146" y="52"/>
                  <a:pt x="148" y="54"/>
                </a:cubicBezTo>
                <a:cubicBezTo>
                  <a:pt x="151" y="59"/>
                  <a:pt x="153" y="65"/>
                  <a:pt x="154" y="71"/>
                </a:cubicBezTo>
                <a:cubicBezTo>
                  <a:pt x="155" y="73"/>
                  <a:pt x="157" y="76"/>
                  <a:pt x="160" y="76"/>
                </a:cubicBezTo>
                <a:cubicBezTo>
                  <a:pt x="168" y="78"/>
                  <a:pt x="168" y="78"/>
                  <a:pt x="168" y="78"/>
                </a:cubicBezTo>
                <a:lnTo>
                  <a:pt x="168" y="9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26">
            <a:extLst>
              <a:ext uri="{FF2B5EF4-FFF2-40B4-BE49-F238E27FC236}">
                <a16:creationId xmlns:a16="http://schemas.microsoft.com/office/drawing/2014/main" id="{6107857C-BDEF-4FC2-BD6B-8D33563489A5}"/>
              </a:ext>
            </a:extLst>
          </p:cNvPr>
          <p:cNvSpPr>
            <a:spLocks noEditPoints="1"/>
          </p:cNvSpPr>
          <p:nvPr/>
        </p:nvSpPr>
        <p:spPr bwMode="auto">
          <a:xfrm>
            <a:off x="10072593" y="2282563"/>
            <a:ext cx="360916" cy="360916"/>
          </a:xfrm>
          <a:custGeom>
            <a:avLst/>
            <a:gdLst>
              <a:gd name="T0" fmla="*/ 132 w 176"/>
              <a:gd name="T1" fmla="*/ 84 h 176"/>
              <a:gd name="T2" fmla="*/ 92 w 176"/>
              <a:gd name="T3" fmla="*/ 84 h 176"/>
              <a:gd name="T4" fmla="*/ 92 w 176"/>
              <a:gd name="T5" fmla="*/ 44 h 176"/>
              <a:gd name="T6" fmla="*/ 88 w 176"/>
              <a:gd name="T7" fmla="*/ 40 h 176"/>
              <a:gd name="T8" fmla="*/ 84 w 176"/>
              <a:gd name="T9" fmla="*/ 44 h 176"/>
              <a:gd name="T10" fmla="*/ 84 w 176"/>
              <a:gd name="T11" fmla="*/ 84 h 176"/>
              <a:gd name="T12" fmla="*/ 44 w 176"/>
              <a:gd name="T13" fmla="*/ 84 h 176"/>
              <a:gd name="T14" fmla="*/ 40 w 176"/>
              <a:gd name="T15" fmla="*/ 88 h 176"/>
              <a:gd name="T16" fmla="*/ 44 w 176"/>
              <a:gd name="T17" fmla="*/ 92 h 176"/>
              <a:gd name="T18" fmla="*/ 84 w 176"/>
              <a:gd name="T19" fmla="*/ 92 h 176"/>
              <a:gd name="T20" fmla="*/ 84 w 176"/>
              <a:gd name="T21" fmla="*/ 132 h 176"/>
              <a:gd name="T22" fmla="*/ 88 w 176"/>
              <a:gd name="T23" fmla="*/ 136 h 176"/>
              <a:gd name="T24" fmla="*/ 92 w 176"/>
              <a:gd name="T25" fmla="*/ 132 h 176"/>
              <a:gd name="T26" fmla="*/ 92 w 176"/>
              <a:gd name="T27" fmla="*/ 92 h 176"/>
              <a:gd name="T28" fmla="*/ 132 w 176"/>
              <a:gd name="T29" fmla="*/ 92 h 176"/>
              <a:gd name="T30" fmla="*/ 136 w 176"/>
              <a:gd name="T31" fmla="*/ 88 h 176"/>
              <a:gd name="T32" fmla="*/ 132 w 176"/>
              <a:gd name="T33" fmla="*/ 84 h 176"/>
              <a:gd name="T34" fmla="*/ 88 w 176"/>
              <a:gd name="T35" fmla="*/ 0 h 176"/>
              <a:gd name="T36" fmla="*/ 0 w 176"/>
              <a:gd name="T37" fmla="*/ 88 h 176"/>
              <a:gd name="T38" fmla="*/ 88 w 176"/>
              <a:gd name="T39" fmla="*/ 176 h 176"/>
              <a:gd name="T40" fmla="*/ 176 w 176"/>
              <a:gd name="T41" fmla="*/ 88 h 176"/>
              <a:gd name="T42" fmla="*/ 88 w 176"/>
              <a:gd name="T43" fmla="*/ 0 h 176"/>
              <a:gd name="T44" fmla="*/ 88 w 176"/>
              <a:gd name="T45" fmla="*/ 168 h 176"/>
              <a:gd name="T46" fmla="*/ 8 w 176"/>
              <a:gd name="T47" fmla="*/ 88 h 176"/>
              <a:gd name="T48" fmla="*/ 88 w 176"/>
              <a:gd name="T49" fmla="*/ 8 h 176"/>
              <a:gd name="T50" fmla="*/ 168 w 176"/>
              <a:gd name="T51" fmla="*/ 88 h 176"/>
              <a:gd name="T52" fmla="*/ 88 w 176"/>
              <a:gd name="T53"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6" h="176">
                <a:moveTo>
                  <a:pt x="132" y="84"/>
                </a:moveTo>
                <a:cubicBezTo>
                  <a:pt x="92" y="84"/>
                  <a:pt x="92" y="84"/>
                  <a:pt x="92" y="84"/>
                </a:cubicBezTo>
                <a:cubicBezTo>
                  <a:pt x="92" y="44"/>
                  <a:pt x="92" y="44"/>
                  <a:pt x="92" y="44"/>
                </a:cubicBezTo>
                <a:cubicBezTo>
                  <a:pt x="92" y="42"/>
                  <a:pt x="91" y="40"/>
                  <a:pt x="88" y="40"/>
                </a:cubicBezTo>
                <a:cubicBezTo>
                  <a:pt x="86" y="40"/>
                  <a:pt x="84" y="42"/>
                  <a:pt x="84" y="44"/>
                </a:cubicBezTo>
                <a:cubicBezTo>
                  <a:pt x="84" y="84"/>
                  <a:pt x="84" y="84"/>
                  <a:pt x="84" y="84"/>
                </a:cubicBezTo>
                <a:cubicBezTo>
                  <a:pt x="44" y="84"/>
                  <a:pt x="44" y="84"/>
                  <a:pt x="44" y="84"/>
                </a:cubicBezTo>
                <a:cubicBezTo>
                  <a:pt x="42" y="84"/>
                  <a:pt x="40" y="86"/>
                  <a:pt x="40" y="88"/>
                </a:cubicBezTo>
                <a:cubicBezTo>
                  <a:pt x="40" y="90"/>
                  <a:pt x="42" y="92"/>
                  <a:pt x="44" y="92"/>
                </a:cubicBezTo>
                <a:cubicBezTo>
                  <a:pt x="84" y="92"/>
                  <a:pt x="84" y="92"/>
                  <a:pt x="84" y="92"/>
                </a:cubicBezTo>
                <a:cubicBezTo>
                  <a:pt x="84" y="132"/>
                  <a:pt x="84" y="132"/>
                  <a:pt x="84" y="132"/>
                </a:cubicBezTo>
                <a:cubicBezTo>
                  <a:pt x="84" y="134"/>
                  <a:pt x="86" y="136"/>
                  <a:pt x="88" y="136"/>
                </a:cubicBezTo>
                <a:cubicBezTo>
                  <a:pt x="91" y="136"/>
                  <a:pt x="92" y="134"/>
                  <a:pt x="92" y="132"/>
                </a:cubicBezTo>
                <a:cubicBezTo>
                  <a:pt x="92" y="92"/>
                  <a:pt x="92" y="92"/>
                  <a:pt x="92" y="92"/>
                </a:cubicBezTo>
                <a:cubicBezTo>
                  <a:pt x="132" y="92"/>
                  <a:pt x="132" y="92"/>
                  <a:pt x="132" y="92"/>
                </a:cubicBezTo>
                <a:cubicBezTo>
                  <a:pt x="135" y="92"/>
                  <a:pt x="136" y="90"/>
                  <a:pt x="136" y="88"/>
                </a:cubicBezTo>
                <a:cubicBezTo>
                  <a:pt x="136" y="86"/>
                  <a:pt x="135" y="84"/>
                  <a:pt x="132" y="84"/>
                </a:cubicBezTo>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2"/>
                  <a:pt x="8" y="88"/>
                </a:cubicBezTo>
                <a:cubicBezTo>
                  <a:pt x="8" y="44"/>
                  <a:pt x="44" y="8"/>
                  <a:pt x="88" y="8"/>
                </a:cubicBezTo>
                <a:cubicBezTo>
                  <a:pt x="133" y="8"/>
                  <a:pt x="168" y="44"/>
                  <a:pt x="168" y="88"/>
                </a:cubicBezTo>
                <a:cubicBezTo>
                  <a:pt x="168" y="132"/>
                  <a:pt x="133" y="168"/>
                  <a:pt x="88"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27">
            <a:extLst>
              <a:ext uri="{FF2B5EF4-FFF2-40B4-BE49-F238E27FC236}">
                <a16:creationId xmlns:a16="http://schemas.microsoft.com/office/drawing/2014/main" id="{96BFC8C4-E3C5-46F6-90F2-74C8AA2361C6}"/>
              </a:ext>
            </a:extLst>
          </p:cNvPr>
          <p:cNvSpPr>
            <a:spLocks noEditPoints="1"/>
          </p:cNvSpPr>
          <p:nvPr/>
        </p:nvSpPr>
        <p:spPr bwMode="auto">
          <a:xfrm>
            <a:off x="10767077" y="2282563"/>
            <a:ext cx="359560" cy="360916"/>
          </a:xfrm>
          <a:custGeom>
            <a:avLst/>
            <a:gdLst>
              <a:gd name="T0" fmla="*/ 132 w 176"/>
              <a:gd name="T1" fmla="*/ 84 h 176"/>
              <a:gd name="T2" fmla="*/ 44 w 176"/>
              <a:gd name="T3" fmla="*/ 84 h 176"/>
              <a:gd name="T4" fmla="*/ 40 w 176"/>
              <a:gd name="T5" fmla="*/ 88 h 176"/>
              <a:gd name="T6" fmla="*/ 44 w 176"/>
              <a:gd name="T7" fmla="*/ 92 h 176"/>
              <a:gd name="T8" fmla="*/ 132 w 176"/>
              <a:gd name="T9" fmla="*/ 92 h 176"/>
              <a:gd name="T10" fmla="*/ 136 w 176"/>
              <a:gd name="T11" fmla="*/ 88 h 176"/>
              <a:gd name="T12" fmla="*/ 132 w 176"/>
              <a:gd name="T13" fmla="*/ 84 h 176"/>
              <a:gd name="T14" fmla="*/ 88 w 176"/>
              <a:gd name="T15" fmla="*/ 0 h 176"/>
              <a:gd name="T16" fmla="*/ 0 w 176"/>
              <a:gd name="T17" fmla="*/ 88 h 176"/>
              <a:gd name="T18" fmla="*/ 88 w 176"/>
              <a:gd name="T19" fmla="*/ 176 h 176"/>
              <a:gd name="T20" fmla="*/ 176 w 176"/>
              <a:gd name="T21" fmla="*/ 88 h 176"/>
              <a:gd name="T22" fmla="*/ 88 w 176"/>
              <a:gd name="T23" fmla="*/ 0 h 176"/>
              <a:gd name="T24" fmla="*/ 88 w 176"/>
              <a:gd name="T25" fmla="*/ 168 h 176"/>
              <a:gd name="T26" fmla="*/ 8 w 176"/>
              <a:gd name="T27" fmla="*/ 88 h 176"/>
              <a:gd name="T28" fmla="*/ 88 w 176"/>
              <a:gd name="T29" fmla="*/ 8 h 176"/>
              <a:gd name="T30" fmla="*/ 168 w 176"/>
              <a:gd name="T31" fmla="*/ 88 h 176"/>
              <a:gd name="T32" fmla="*/ 88 w 176"/>
              <a:gd name="T33"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176">
                <a:moveTo>
                  <a:pt x="132" y="84"/>
                </a:moveTo>
                <a:cubicBezTo>
                  <a:pt x="44" y="84"/>
                  <a:pt x="44" y="84"/>
                  <a:pt x="44" y="84"/>
                </a:cubicBezTo>
                <a:cubicBezTo>
                  <a:pt x="42" y="84"/>
                  <a:pt x="40" y="86"/>
                  <a:pt x="40" y="88"/>
                </a:cubicBezTo>
                <a:cubicBezTo>
                  <a:pt x="40" y="90"/>
                  <a:pt x="42" y="92"/>
                  <a:pt x="44" y="92"/>
                </a:cubicBezTo>
                <a:cubicBezTo>
                  <a:pt x="132" y="92"/>
                  <a:pt x="132" y="92"/>
                  <a:pt x="132" y="92"/>
                </a:cubicBezTo>
                <a:cubicBezTo>
                  <a:pt x="135" y="92"/>
                  <a:pt x="136" y="90"/>
                  <a:pt x="136" y="88"/>
                </a:cubicBezTo>
                <a:cubicBezTo>
                  <a:pt x="136" y="86"/>
                  <a:pt x="135" y="84"/>
                  <a:pt x="132" y="84"/>
                </a:cubicBezTo>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2"/>
                  <a:pt x="8" y="88"/>
                </a:cubicBezTo>
                <a:cubicBezTo>
                  <a:pt x="8" y="44"/>
                  <a:pt x="44" y="8"/>
                  <a:pt x="88" y="8"/>
                </a:cubicBezTo>
                <a:cubicBezTo>
                  <a:pt x="133" y="8"/>
                  <a:pt x="168" y="44"/>
                  <a:pt x="168" y="88"/>
                </a:cubicBezTo>
                <a:cubicBezTo>
                  <a:pt x="168" y="132"/>
                  <a:pt x="133" y="168"/>
                  <a:pt x="88"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28">
            <a:extLst>
              <a:ext uri="{FF2B5EF4-FFF2-40B4-BE49-F238E27FC236}">
                <a16:creationId xmlns:a16="http://schemas.microsoft.com/office/drawing/2014/main" id="{16169066-FB66-44E7-BFD8-9BD644B880B2}"/>
              </a:ext>
            </a:extLst>
          </p:cNvPr>
          <p:cNvSpPr>
            <a:spLocks noEditPoints="1"/>
          </p:cNvSpPr>
          <p:nvPr/>
        </p:nvSpPr>
        <p:spPr bwMode="auto">
          <a:xfrm>
            <a:off x="10767077" y="3713286"/>
            <a:ext cx="359560" cy="295789"/>
          </a:xfrm>
          <a:custGeom>
            <a:avLst/>
            <a:gdLst>
              <a:gd name="T0" fmla="*/ 120 w 176"/>
              <a:gd name="T1" fmla="*/ 16 h 144"/>
              <a:gd name="T2" fmla="*/ 72 w 176"/>
              <a:gd name="T3" fmla="*/ 0 h 144"/>
              <a:gd name="T4" fmla="*/ 8 w 176"/>
              <a:gd name="T5" fmla="*/ 16 h 144"/>
              <a:gd name="T6" fmla="*/ 0 w 176"/>
              <a:gd name="T7" fmla="*/ 64 h 144"/>
              <a:gd name="T8" fmla="*/ 8 w 176"/>
              <a:gd name="T9" fmla="*/ 136 h 144"/>
              <a:gd name="T10" fmla="*/ 160 w 176"/>
              <a:gd name="T11" fmla="*/ 144 h 144"/>
              <a:gd name="T12" fmla="*/ 168 w 176"/>
              <a:gd name="T13" fmla="*/ 72 h 144"/>
              <a:gd name="T14" fmla="*/ 176 w 176"/>
              <a:gd name="T15" fmla="*/ 24 h 144"/>
              <a:gd name="T16" fmla="*/ 72 w 176"/>
              <a:gd name="T17" fmla="*/ 8 h 144"/>
              <a:gd name="T18" fmla="*/ 112 w 176"/>
              <a:gd name="T19" fmla="*/ 16 h 144"/>
              <a:gd name="T20" fmla="*/ 72 w 176"/>
              <a:gd name="T21" fmla="*/ 8 h 144"/>
              <a:gd name="T22" fmla="*/ 16 w 176"/>
              <a:gd name="T23" fmla="*/ 136 h 144"/>
              <a:gd name="T24" fmla="*/ 32 w 176"/>
              <a:gd name="T25" fmla="*/ 72 h 144"/>
              <a:gd name="T26" fmla="*/ 40 w 176"/>
              <a:gd name="T27" fmla="*/ 88 h 144"/>
              <a:gd name="T28" fmla="*/ 64 w 176"/>
              <a:gd name="T29" fmla="*/ 80 h 144"/>
              <a:gd name="T30" fmla="*/ 112 w 176"/>
              <a:gd name="T31" fmla="*/ 72 h 144"/>
              <a:gd name="T32" fmla="*/ 120 w 176"/>
              <a:gd name="T33" fmla="*/ 88 h 144"/>
              <a:gd name="T34" fmla="*/ 144 w 176"/>
              <a:gd name="T35" fmla="*/ 80 h 144"/>
              <a:gd name="T36" fmla="*/ 160 w 176"/>
              <a:gd name="T37" fmla="*/ 72 h 144"/>
              <a:gd name="T38" fmla="*/ 40 w 176"/>
              <a:gd name="T39" fmla="*/ 56 h 144"/>
              <a:gd name="T40" fmla="*/ 56 w 176"/>
              <a:gd name="T41" fmla="*/ 80 h 144"/>
              <a:gd name="T42" fmla="*/ 40 w 176"/>
              <a:gd name="T43" fmla="*/ 56 h 144"/>
              <a:gd name="T44" fmla="*/ 136 w 176"/>
              <a:gd name="T45" fmla="*/ 56 h 144"/>
              <a:gd name="T46" fmla="*/ 120 w 176"/>
              <a:gd name="T47" fmla="*/ 80 h 144"/>
              <a:gd name="T48" fmla="*/ 168 w 176"/>
              <a:gd name="T49" fmla="*/ 64 h 144"/>
              <a:gd name="T50" fmla="*/ 144 w 176"/>
              <a:gd name="T51" fmla="*/ 56 h 144"/>
              <a:gd name="T52" fmla="*/ 120 w 176"/>
              <a:gd name="T53" fmla="*/ 48 h 144"/>
              <a:gd name="T54" fmla="*/ 112 w 176"/>
              <a:gd name="T55" fmla="*/ 64 h 144"/>
              <a:gd name="T56" fmla="*/ 64 w 176"/>
              <a:gd name="T57" fmla="*/ 56 h 144"/>
              <a:gd name="T58" fmla="*/ 40 w 176"/>
              <a:gd name="T59" fmla="*/ 48 h 144"/>
              <a:gd name="T60" fmla="*/ 32 w 176"/>
              <a:gd name="T61" fmla="*/ 64 h 144"/>
              <a:gd name="T62" fmla="*/ 8 w 176"/>
              <a:gd name="T63" fmla="*/ 24 h 144"/>
              <a:gd name="T64" fmla="*/ 168 w 176"/>
              <a:gd name="T65" fmla="*/ 6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44">
                <a:moveTo>
                  <a:pt x="168" y="16"/>
                </a:moveTo>
                <a:cubicBezTo>
                  <a:pt x="120" y="16"/>
                  <a:pt x="120" y="16"/>
                  <a:pt x="120" y="16"/>
                </a:cubicBezTo>
                <a:cubicBezTo>
                  <a:pt x="120" y="7"/>
                  <a:pt x="113" y="0"/>
                  <a:pt x="104" y="0"/>
                </a:cubicBezTo>
                <a:cubicBezTo>
                  <a:pt x="72" y="0"/>
                  <a:pt x="72" y="0"/>
                  <a:pt x="72" y="0"/>
                </a:cubicBezTo>
                <a:cubicBezTo>
                  <a:pt x="64" y="0"/>
                  <a:pt x="56" y="7"/>
                  <a:pt x="56" y="16"/>
                </a:cubicBezTo>
                <a:cubicBezTo>
                  <a:pt x="8" y="16"/>
                  <a:pt x="8" y="16"/>
                  <a:pt x="8" y="16"/>
                </a:cubicBezTo>
                <a:cubicBezTo>
                  <a:pt x="4" y="16"/>
                  <a:pt x="0" y="20"/>
                  <a:pt x="0" y="24"/>
                </a:cubicBezTo>
                <a:cubicBezTo>
                  <a:pt x="0" y="64"/>
                  <a:pt x="0" y="64"/>
                  <a:pt x="0" y="64"/>
                </a:cubicBezTo>
                <a:cubicBezTo>
                  <a:pt x="0" y="69"/>
                  <a:pt x="4" y="72"/>
                  <a:pt x="8" y="72"/>
                </a:cubicBezTo>
                <a:cubicBezTo>
                  <a:pt x="8" y="136"/>
                  <a:pt x="8" y="136"/>
                  <a:pt x="8" y="136"/>
                </a:cubicBezTo>
                <a:cubicBezTo>
                  <a:pt x="8" y="141"/>
                  <a:pt x="12" y="144"/>
                  <a:pt x="16" y="144"/>
                </a:cubicBezTo>
                <a:cubicBezTo>
                  <a:pt x="160" y="144"/>
                  <a:pt x="160" y="144"/>
                  <a:pt x="160" y="144"/>
                </a:cubicBezTo>
                <a:cubicBezTo>
                  <a:pt x="165" y="144"/>
                  <a:pt x="168" y="141"/>
                  <a:pt x="168" y="136"/>
                </a:cubicBezTo>
                <a:cubicBezTo>
                  <a:pt x="168" y="72"/>
                  <a:pt x="168" y="72"/>
                  <a:pt x="168" y="72"/>
                </a:cubicBezTo>
                <a:cubicBezTo>
                  <a:pt x="173" y="72"/>
                  <a:pt x="176" y="69"/>
                  <a:pt x="176" y="64"/>
                </a:cubicBezTo>
                <a:cubicBezTo>
                  <a:pt x="176" y="24"/>
                  <a:pt x="176" y="24"/>
                  <a:pt x="176" y="24"/>
                </a:cubicBezTo>
                <a:cubicBezTo>
                  <a:pt x="176" y="20"/>
                  <a:pt x="173" y="16"/>
                  <a:pt x="168" y="16"/>
                </a:cubicBezTo>
                <a:moveTo>
                  <a:pt x="72" y="8"/>
                </a:moveTo>
                <a:cubicBezTo>
                  <a:pt x="104" y="8"/>
                  <a:pt x="104" y="8"/>
                  <a:pt x="104" y="8"/>
                </a:cubicBezTo>
                <a:cubicBezTo>
                  <a:pt x="109" y="8"/>
                  <a:pt x="112" y="12"/>
                  <a:pt x="112" y="16"/>
                </a:cubicBezTo>
                <a:cubicBezTo>
                  <a:pt x="64" y="16"/>
                  <a:pt x="64" y="16"/>
                  <a:pt x="64" y="16"/>
                </a:cubicBezTo>
                <a:cubicBezTo>
                  <a:pt x="64" y="12"/>
                  <a:pt x="68" y="8"/>
                  <a:pt x="72" y="8"/>
                </a:cubicBezTo>
                <a:moveTo>
                  <a:pt x="160" y="136"/>
                </a:moveTo>
                <a:cubicBezTo>
                  <a:pt x="16" y="136"/>
                  <a:pt x="16" y="136"/>
                  <a:pt x="16" y="136"/>
                </a:cubicBezTo>
                <a:cubicBezTo>
                  <a:pt x="16" y="72"/>
                  <a:pt x="16" y="72"/>
                  <a:pt x="16" y="72"/>
                </a:cubicBezTo>
                <a:cubicBezTo>
                  <a:pt x="32" y="72"/>
                  <a:pt x="32" y="72"/>
                  <a:pt x="32" y="72"/>
                </a:cubicBezTo>
                <a:cubicBezTo>
                  <a:pt x="32" y="80"/>
                  <a:pt x="32" y="80"/>
                  <a:pt x="32" y="80"/>
                </a:cubicBezTo>
                <a:cubicBezTo>
                  <a:pt x="32" y="85"/>
                  <a:pt x="36" y="88"/>
                  <a:pt x="40" y="88"/>
                </a:cubicBezTo>
                <a:cubicBezTo>
                  <a:pt x="56" y="88"/>
                  <a:pt x="56" y="88"/>
                  <a:pt x="56" y="88"/>
                </a:cubicBezTo>
                <a:cubicBezTo>
                  <a:pt x="61" y="88"/>
                  <a:pt x="64" y="85"/>
                  <a:pt x="64" y="80"/>
                </a:cubicBezTo>
                <a:cubicBezTo>
                  <a:pt x="64" y="72"/>
                  <a:pt x="64" y="72"/>
                  <a:pt x="64" y="72"/>
                </a:cubicBezTo>
                <a:cubicBezTo>
                  <a:pt x="112" y="72"/>
                  <a:pt x="112" y="72"/>
                  <a:pt x="112" y="72"/>
                </a:cubicBezTo>
                <a:cubicBezTo>
                  <a:pt x="112" y="80"/>
                  <a:pt x="112" y="80"/>
                  <a:pt x="112" y="80"/>
                </a:cubicBezTo>
                <a:cubicBezTo>
                  <a:pt x="112" y="85"/>
                  <a:pt x="116" y="88"/>
                  <a:pt x="120" y="88"/>
                </a:cubicBezTo>
                <a:cubicBezTo>
                  <a:pt x="136" y="88"/>
                  <a:pt x="136" y="88"/>
                  <a:pt x="136" y="88"/>
                </a:cubicBezTo>
                <a:cubicBezTo>
                  <a:pt x="141" y="88"/>
                  <a:pt x="144" y="85"/>
                  <a:pt x="144" y="80"/>
                </a:cubicBezTo>
                <a:cubicBezTo>
                  <a:pt x="144" y="72"/>
                  <a:pt x="144" y="72"/>
                  <a:pt x="144" y="72"/>
                </a:cubicBezTo>
                <a:cubicBezTo>
                  <a:pt x="160" y="72"/>
                  <a:pt x="160" y="72"/>
                  <a:pt x="160" y="72"/>
                </a:cubicBezTo>
                <a:lnTo>
                  <a:pt x="160" y="136"/>
                </a:lnTo>
                <a:close/>
                <a:moveTo>
                  <a:pt x="40" y="56"/>
                </a:moveTo>
                <a:cubicBezTo>
                  <a:pt x="56" y="56"/>
                  <a:pt x="56" y="56"/>
                  <a:pt x="56" y="56"/>
                </a:cubicBezTo>
                <a:cubicBezTo>
                  <a:pt x="56" y="80"/>
                  <a:pt x="56" y="80"/>
                  <a:pt x="56" y="80"/>
                </a:cubicBezTo>
                <a:cubicBezTo>
                  <a:pt x="40" y="80"/>
                  <a:pt x="40" y="80"/>
                  <a:pt x="40" y="80"/>
                </a:cubicBezTo>
                <a:lnTo>
                  <a:pt x="40" y="56"/>
                </a:lnTo>
                <a:close/>
                <a:moveTo>
                  <a:pt x="120" y="56"/>
                </a:moveTo>
                <a:cubicBezTo>
                  <a:pt x="136" y="56"/>
                  <a:pt x="136" y="56"/>
                  <a:pt x="136" y="56"/>
                </a:cubicBezTo>
                <a:cubicBezTo>
                  <a:pt x="136" y="80"/>
                  <a:pt x="136" y="80"/>
                  <a:pt x="136" y="80"/>
                </a:cubicBezTo>
                <a:cubicBezTo>
                  <a:pt x="120" y="80"/>
                  <a:pt x="120" y="80"/>
                  <a:pt x="120" y="80"/>
                </a:cubicBezTo>
                <a:lnTo>
                  <a:pt x="120" y="56"/>
                </a:lnTo>
                <a:close/>
                <a:moveTo>
                  <a:pt x="168" y="64"/>
                </a:moveTo>
                <a:cubicBezTo>
                  <a:pt x="144" y="64"/>
                  <a:pt x="144" y="64"/>
                  <a:pt x="144" y="64"/>
                </a:cubicBezTo>
                <a:cubicBezTo>
                  <a:pt x="144" y="56"/>
                  <a:pt x="144" y="56"/>
                  <a:pt x="144" y="56"/>
                </a:cubicBezTo>
                <a:cubicBezTo>
                  <a:pt x="144" y="52"/>
                  <a:pt x="141" y="48"/>
                  <a:pt x="136" y="48"/>
                </a:cubicBezTo>
                <a:cubicBezTo>
                  <a:pt x="120" y="48"/>
                  <a:pt x="120" y="48"/>
                  <a:pt x="120" y="48"/>
                </a:cubicBezTo>
                <a:cubicBezTo>
                  <a:pt x="116" y="48"/>
                  <a:pt x="112" y="52"/>
                  <a:pt x="112" y="56"/>
                </a:cubicBezTo>
                <a:cubicBezTo>
                  <a:pt x="112" y="64"/>
                  <a:pt x="112" y="64"/>
                  <a:pt x="112" y="64"/>
                </a:cubicBezTo>
                <a:cubicBezTo>
                  <a:pt x="64" y="64"/>
                  <a:pt x="64" y="64"/>
                  <a:pt x="64" y="64"/>
                </a:cubicBezTo>
                <a:cubicBezTo>
                  <a:pt x="64" y="56"/>
                  <a:pt x="64" y="56"/>
                  <a:pt x="64" y="56"/>
                </a:cubicBezTo>
                <a:cubicBezTo>
                  <a:pt x="64" y="52"/>
                  <a:pt x="61" y="48"/>
                  <a:pt x="56" y="48"/>
                </a:cubicBezTo>
                <a:cubicBezTo>
                  <a:pt x="40" y="48"/>
                  <a:pt x="40" y="48"/>
                  <a:pt x="40" y="48"/>
                </a:cubicBezTo>
                <a:cubicBezTo>
                  <a:pt x="36" y="48"/>
                  <a:pt x="32" y="52"/>
                  <a:pt x="32" y="56"/>
                </a:cubicBezTo>
                <a:cubicBezTo>
                  <a:pt x="32" y="64"/>
                  <a:pt x="32" y="64"/>
                  <a:pt x="32" y="64"/>
                </a:cubicBezTo>
                <a:cubicBezTo>
                  <a:pt x="8" y="64"/>
                  <a:pt x="8" y="64"/>
                  <a:pt x="8" y="64"/>
                </a:cubicBezTo>
                <a:cubicBezTo>
                  <a:pt x="8" y="24"/>
                  <a:pt x="8" y="24"/>
                  <a:pt x="8" y="24"/>
                </a:cubicBezTo>
                <a:cubicBezTo>
                  <a:pt x="168" y="24"/>
                  <a:pt x="168" y="24"/>
                  <a:pt x="168" y="24"/>
                </a:cubicBezTo>
                <a:lnTo>
                  <a:pt x="168" y="6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8" name="Freeform 29">
            <a:extLst>
              <a:ext uri="{FF2B5EF4-FFF2-40B4-BE49-F238E27FC236}">
                <a16:creationId xmlns:a16="http://schemas.microsoft.com/office/drawing/2014/main" id="{CCD11470-131C-4D3B-9DA3-88D900003D70}"/>
              </a:ext>
            </a:extLst>
          </p:cNvPr>
          <p:cNvSpPr>
            <a:spLocks noEditPoints="1"/>
          </p:cNvSpPr>
          <p:nvPr/>
        </p:nvSpPr>
        <p:spPr bwMode="auto">
          <a:xfrm>
            <a:off x="10105200" y="5004127"/>
            <a:ext cx="359560" cy="359560"/>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6 w 176"/>
              <a:gd name="T13" fmla="*/ 149 h 176"/>
              <a:gd name="T14" fmla="*/ 64 w 176"/>
              <a:gd name="T15" fmla="*/ 132 h 176"/>
              <a:gd name="T16" fmla="*/ 77 w 176"/>
              <a:gd name="T17" fmla="*/ 102 h 176"/>
              <a:gd name="T18" fmla="*/ 74 w 176"/>
              <a:gd name="T19" fmla="*/ 95 h 176"/>
              <a:gd name="T20" fmla="*/ 64 w 176"/>
              <a:gd name="T21" fmla="*/ 59 h 176"/>
              <a:gd name="T22" fmla="*/ 84 w 176"/>
              <a:gd name="T23" fmla="*/ 35 h 176"/>
              <a:gd name="T24" fmla="*/ 96 w 176"/>
              <a:gd name="T25" fmla="*/ 33 h 176"/>
              <a:gd name="T26" fmla="*/ 101 w 176"/>
              <a:gd name="T27" fmla="*/ 32 h 176"/>
              <a:gd name="T28" fmla="*/ 116 w 176"/>
              <a:gd name="T29" fmla="*/ 60 h 176"/>
              <a:gd name="T30" fmla="*/ 108 w 176"/>
              <a:gd name="T31" fmla="*/ 94 h 176"/>
              <a:gd name="T32" fmla="*/ 104 w 176"/>
              <a:gd name="T33" fmla="*/ 102 h 176"/>
              <a:gd name="T34" fmla="*/ 103 w 176"/>
              <a:gd name="T35" fmla="*/ 117 h 176"/>
              <a:gd name="T36" fmla="*/ 120 w 176"/>
              <a:gd name="T37" fmla="*/ 133 h 176"/>
              <a:gd name="T38" fmla="*/ 141 w 176"/>
              <a:gd name="T39" fmla="*/ 148 h 176"/>
              <a:gd name="T40" fmla="*/ 88 w 176"/>
              <a:gd name="T41" fmla="*/ 168 h 176"/>
              <a:gd name="T42" fmla="*/ 147 w 176"/>
              <a:gd name="T43" fmla="*/ 143 h 176"/>
              <a:gd name="T44" fmla="*/ 124 w 176"/>
              <a:gd name="T45" fmla="*/ 126 h 176"/>
              <a:gd name="T46" fmla="*/ 110 w 176"/>
              <a:gd name="T47" fmla="*/ 115 h 176"/>
              <a:gd name="T48" fmla="*/ 112 w 176"/>
              <a:gd name="T49" fmla="*/ 105 h 176"/>
              <a:gd name="T50" fmla="*/ 115 w 176"/>
              <a:gd name="T51" fmla="*/ 98 h 176"/>
              <a:gd name="T52" fmla="*/ 124 w 176"/>
              <a:gd name="T53" fmla="*/ 60 h 176"/>
              <a:gd name="T54" fmla="*/ 101 w 176"/>
              <a:gd name="T55" fmla="*/ 24 h 176"/>
              <a:gd name="T56" fmla="*/ 94 w 176"/>
              <a:gd name="T57" fmla="*/ 26 h 176"/>
              <a:gd name="T58" fmla="*/ 84 w 176"/>
              <a:gd name="T59" fmla="*/ 27 h 176"/>
              <a:gd name="T60" fmla="*/ 56 w 176"/>
              <a:gd name="T61" fmla="*/ 59 h 176"/>
              <a:gd name="T62" fmla="*/ 67 w 176"/>
              <a:gd name="T63" fmla="*/ 99 h 176"/>
              <a:gd name="T64" fmla="*/ 70 w 176"/>
              <a:gd name="T65" fmla="*/ 105 h 176"/>
              <a:gd name="T66" fmla="*/ 61 w 176"/>
              <a:gd name="T67" fmla="*/ 124 h 176"/>
              <a:gd name="T68" fmla="*/ 31 w 176"/>
              <a:gd name="T69" fmla="*/ 143 h 176"/>
              <a:gd name="T70" fmla="*/ 8 w 176"/>
              <a:gd name="T71" fmla="*/ 88 h 176"/>
              <a:gd name="T72" fmla="*/ 88 w 176"/>
              <a:gd name="T73" fmla="*/ 8 h 176"/>
              <a:gd name="T74" fmla="*/ 168 w 176"/>
              <a:gd name="T75" fmla="*/ 88 h 176"/>
              <a:gd name="T76" fmla="*/ 147 w 176"/>
              <a:gd name="T77" fmla="*/ 14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 h="176">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69" y="168"/>
                  <a:pt x="50" y="161"/>
                  <a:pt x="36" y="149"/>
                </a:cubicBezTo>
                <a:cubicBezTo>
                  <a:pt x="47" y="139"/>
                  <a:pt x="52" y="137"/>
                  <a:pt x="64" y="132"/>
                </a:cubicBezTo>
                <a:cubicBezTo>
                  <a:pt x="78" y="125"/>
                  <a:pt x="83" y="115"/>
                  <a:pt x="77" y="102"/>
                </a:cubicBezTo>
                <a:cubicBezTo>
                  <a:pt x="76" y="100"/>
                  <a:pt x="75" y="98"/>
                  <a:pt x="74" y="95"/>
                </a:cubicBezTo>
                <a:cubicBezTo>
                  <a:pt x="69" y="88"/>
                  <a:pt x="64" y="79"/>
                  <a:pt x="64" y="59"/>
                </a:cubicBezTo>
                <a:cubicBezTo>
                  <a:pt x="64" y="36"/>
                  <a:pt x="76" y="35"/>
                  <a:pt x="84" y="35"/>
                </a:cubicBezTo>
                <a:cubicBezTo>
                  <a:pt x="91" y="35"/>
                  <a:pt x="94" y="34"/>
                  <a:pt x="96" y="33"/>
                </a:cubicBezTo>
                <a:cubicBezTo>
                  <a:pt x="98" y="33"/>
                  <a:pt x="99" y="32"/>
                  <a:pt x="101" y="32"/>
                </a:cubicBezTo>
                <a:cubicBezTo>
                  <a:pt x="108" y="32"/>
                  <a:pt x="116" y="40"/>
                  <a:pt x="116" y="60"/>
                </a:cubicBezTo>
                <a:cubicBezTo>
                  <a:pt x="116" y="81"/>
                  <a:pt x="113" y="86"/>
                  <a:pt x="108" y="94"/>
                </a:cubicBezTo>
                <a:cubicBezTo>
                  <a:pt x="107" y="97"/>
                  <a:pt x="106" y="99"/>
                  <a:pt x="104" y="102"/>
                </a:cubicBezTo>
                <a:cubicBezTo>
                  <a:pt x="102" y="107"/>
                  <a:pt x="101" y="113"/>
                  <a:pt x="103" y="117"/>
                </a:cubicBezTo>
                <a:cubicBezTo>
                  <a:pt x="105" y="123"/>
                  <a:pt x="110" y="128"/>
                  <a:pt x="120" y="133"/>
                </a:cubicBezTo>
                <a:cubicBezTo>
                  <a:pt x="128" y="137"/>
                  <a:pt x="137" y="144"/>
                  <a:pt x="141" y="148"/>
                </a:cubicBezTo>
                <a:cubicBezTo>
                  <a:pt x="127" y="161"/>
                  <a:pt x="109" y="168"/>
                  <a:pt x="88" y="168"/>
                </a:cubicBezTo>
                <a:moveTo>
                  <a:pt x="147" y="143"/>
                </a:moveTo>
                <a:cubicBezTo>
                  <a:pt x="142" y="138"/>
                  <a:pt x="133" y="130"/>
                  <a:pt x="124" y="126"/>
                </a:cubicBezTo>
                <a:cubicBezTo>
                  <a:pt x="116" y="122"/>
                  <a:pt x="112" y="119"/>
                  <a:pt x="110" y="115"/>
                </a:cubicBezTo>
                <a:cubicBezTo>
                  <a:pt x="109" y="112"/>
                  <a:pt x="110" y="109"/>
                  <a:pt x="112" y="105"/>
                </a:cubicBezTo>
                <a:cubicBezTo>
                  <a:pt x="113" y="103"/>
                  <a:pt x="114" y="100"/>
                  <a:pt x="115" y="98"/>
                </a:cubicBezTo>
                <a:cubicBezTo>
                  <a:pt x="120" y="89"/>
                  <a:pt x="124" y="83"/>
                  <a:pt x="124" y="60"/>
                </a:cubicBezTo>
                <a:cubicBezTo>
                  <a:pt x="124" y="26"/>
                  <a:pt x="105" y="24"/>
                  <a:pt x="101" y="24"/>
                </a:cubicBezTo>
                <a:cubicBezTo>
                  <a:pt x="98" y="24"/>
                  <a:pt x="96" y="25"/>
                  <a:pt x="94" y="26"/>
                </a:cubicBezTo>
                <a:cubicBezTo>
                  <a:pt x="91" y="26"/>
                  <a:pt x="89" y="27"/>
                  <a:pt x="84" y="27"/>
                </a:cubicBezTo>
                <a:cubicBezTo>
                  <a:pt x="75" y="27"/>
                  <a:pt x="56" y="28"/>
                  <a:pt x="56" y="59"/>
                </a:cubicBezTo>
                <a:cubicBezTo>
                  <a:pt x="56" y="81"/>
                  <a:pt x="62" y="91"/>
                  <a:pt x="67" y="99"/>
                </a:cubicBezTo>
                <a:cubicBezTo>
                  <a:pt x="68" y="101"/>
                  <a:pt x="69" y="103"/>
                  <a:pt x="70" y="105"/>
                </a:cubicBezTo>
                <a:cubicBezTo>
                  <a:pt x="74" y="114"/>
                  <a:pt x="71" y="120"/>
                  <a:pt x="61" y="124"/>
                </a:cubicBezTo>
                <a:cubicBezTo>
                  <a:pt x="49" y="130"/>
                  <a:pt x="43" y="133"/>
                  <a:pt x="31" y="143"/>
                </a:cubicBezTo>
                <a:cubicBezTo>
                  <a:pt x="17" y="129"/>
                  <a:pt x="8" y="110"/>
                  <a:pt x="8" y="88"/>
                </a:cubicBezTo>
                <a:cubicBezTo>
                  <a:pt x="8" y="44"/>
                  <a:pt x="44" y="8"/>
                  <a:pt x="88" y="8"/>
                </a:cubicBezTo>
                <a:cubicBezTo>
                  <a:pt x="133" y="8"/>
                  <a:pt x="168" y="44"/>
                  <a:pt x="168" y="88"/>
                </a:cubicBezTo>
                <a:cubicBezTo>
                  <a:pt x="168" y="109"/>
                  <a:pt x="160" y="129"/>
                  <a:pt x="147" y="143"/>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9" name="Freeform 30">
            <a:extLst>
              <a:ext uri="{FF2B5EF4-FFF2-40B4-BE49-F238E27FC236}">
                <a16:creationId xmlns:a16="http://schemas.microsoft.com/office/drawing/2014/main" id="{B39E0012-5DEB-47EA-92A1-BBFDC5FEC374}"/>
              </a:ext>
            </a:extLst>
          </p:cNvPr>
          <p:cNvSpPr>
            <a:spLocks noEditPoints="1"/>
          </p:cNvSpPr>
          <p:nvPr/>
        </p:nvSpPr>
        <p:spPr bwMode="auto">
          <a:xfrm>
            <a:off x="10767077" y="5004127"/>
            <a:ext cx="359560" cy="359560"/>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9 w 176"/>
              <a:gd name="T13" fmla="*/ 151 h 176"/>
              <a:gd name="T14" fmla="*/ 65 w 176"/>
              <a:gd name="T15" fmla="*/ 133 h 176"/>
              <a:gd name="T16" fmla="*/ 74 w 176"/>
              <a:gd name="T17" fmla="*/ 124 h 176"/>
              <a:gd name="T18" fmla="*/ 72 w 176"/>
              <a:gd name="T19" fmla="*/ 116 h 176"/>
              <a:gd name="T20" fmla="*/ 68 w 176"/>
              <a:gd name="T21" fmla="*/ 115 h 176"/>
              <a:gd name="T22" fmla="*/ 50 w 176"/>
              <a:gd name="T23" fmla="*/ 112 h 176"/>
              <a:gd name="T24" fmla="*/ 56 w 176"/>
              <a:gd name="T25" fmla="*/ 72 h 176"/>
              <a:gd name="T26" fmla="*/ 91 w 176"/>
              <a:gd name="T27" fmla="*/ 32 h 176"/>
              <a:gd name="T28" fmla="*/ 120 w 176"/>
              <a:gd name="T29" fmla="*/ 74 h 176"/>
              <a:gd name="T30" fmla="*/ 127 w 176"/>
              <a:gd name="T31" fmla="*/ 111 h 176"/>
              <a:gd name="T32" fmla="*/ 107 w 176"/>
              <a:gd name="T33" fmla="*/ 114 h 176"/>
              <a:gd name="T34" fmla="*/ 103 w 176"/>
              <a:gd name="T35" fmla="*/ 117 h 176"/>
              <a:gd name="T36" fmla="*/ 112 w 176"/>
              <a:gd name="T37" fmla="*/ 132 h 176"/>
              <a:gd name="T38" fmla="*/ 138 w 176"/>
              <a:gd name="T39" fmla="*/ 151 h 176"/>
              <a:gd name="T40" fmla="*/ 88 w 176"/>
              <a:gd name="T41" fmla="*/ 168 h 176"/>
              <a:gd name="T42" fmla="*/ 144 w 176"/>
              <a:gd name="T43" fmla="*/ 146 h 176"/>
              <a:gd name="T44" fmla="*/ 115 w 176"/>
              <a:gd name="T45" fmla="*/ 125 h 176"/>
              <a:gd name="T46" fmla="*/ 111 w 176"/>
              <a:gd name="T47" fmla="*/ 122 h 176"/>
              <a:gd name="T48" fmla="*/ 136 w 176"/>
              <a:gd name="T49" fmla="*/ 116 h 176"/>
              <a:gd name="T50" fmla="*/ 138 w 176"/>
              <a:gd name="T51" fmla="*/ 112 h 176"/>
              <a:gd name="T52" fmla="*/ 135 w 176"/>
              <a:gd name="T53" fmla="*/ 109 h 176"/>
              <a:gd name="T54" fmla="*/ 128 w 176"/>
              <a:gd name="T55" fmla="*/ 74 h 176"/>
              <a:gd name="T56" fmla="*/ 91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3 w 176"/>
              <a:gd name="T71" fmla="*/ 146 h 176"/>
              <a:gd name="T72" fmla="*/ 8 w 176"/>
              <a:gd name="T73" fmla="*/ 88 h 176"/>
              <a:gd name="T74" fmla="*/ 88 w 176"/>
              <a:gd name="T75" fmla="*/ 8 h 176"/>
              <a:gd name="T76" fmla="*/ 168 w 176"/>
              <a:gd name="T77" fmla="*/ 88 h 176"/>
              <a:gd name="T78" fmla="*/ 144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70" y="168"/>
                  <a:pt x="52" y="162"/>
                  <a:pt x="39" y="151"/>
                </a:cubicBezTo>
                <a:cubicBezTo>
                  <a:pt x="44" y="144"/>
                  <a:pt x="55" y="136"/>
                  <a:pt x="65" y="133"/>
                </a:cubicBezTo>
                <a:cubicBezTo>
                  <a:pt x="70" y="131"/>
                  <a:pt x="74" y="128"/>
                  <a:pt x="74" y="124"/>
                </a:cubicBezTo>
                <a:cubicBezTo>
                  <a:pt x="76" y="120"/>
                  <a:pt x="72" y="116"/>
                  <a:pt x="72" y="116"/>
                </a:cubicBezTo>
                <a:cubicBezTo>
                  <a:pt x="70" y="115"/>
                  <a:pt x="69" y="114"/>
                  <a:pt x="68" y="115"/>
                </a:cubicBezTo>
                <a:cubicBezTo>
                  <a:pt x="67" y="115"/>
                  <a:pt x="61" y="117"/>
                  <a:pt x="50" y="112"/>
                </a:cubicBezTo>
                <a:cubicBezTo>
                  <a:pt x="53" y="106"/>
                  <a:pt x="56" y="95"/>
                  <a:pt x="56" y="72"/>
                </a:cubicBezTo>
                <a:cubicBezTo>
                  <a:pt x="56" y="35"/>
                  <a:pt x="72" y="32"/>
                  <a:pt x="91" y="32"/>
                </a:cubicBezTo>
                <a:cubicBezTo>
                  <a:pt x="103" y="32"/>
                  <a:pt x="120" y="37"/>
                  <a:pt x="120" y="74"/>
                </a:cubicBezTo>
                <a:cubicBezTo>
                  <a:pt x="120" y="95"/>
                  <a:pt x="123" y="106"/>
                  <a:pt x="127" y="111"/>
                </a:cubicBezTo>
                <a:cubicBezTo>
                  <a:pt x="122" y="113"/>
                  <a:pt x="115" y="115"/>
                  <a:pt x="107" y="114"/>
                </a:cubicBezTo>
                <a:cubicBezTo>
                  <a:pt x="105" y="114"/>
                  <a:pt x="104" y="115"/>
                  <a:pt x="103" y="117"/>
                </a:cubicBezTo>
                <a:cubicBezTo>
                  <a:pt x="102" y="120"/>
                  <a:pt x="102" y="128"/>
                  <a:pt x="112" y="132"/>
                </a:cubicBezTo>
                <a:cubicBezTo>
                  <a:pt x="120" y="136"/>
                  <a:pt x="130" y="141"/>
                  <a:pt x="138" y="151"/>
                </a:cubicBezTo>
                <a:cubicBezTo>
                  <a:pt x="124" y="162"/>
                  <a:pt x="107" y="168"/>
                  <a:pt x="88" y="168"/>
                </a:cubicBezTo>
                <a:moveTo>
                  <a:pt x="144" y="146"/>
                </a:moveTo>
                <a:cubicBezTo>
                  <a:pt x="135" y="135"/>
                  <a:pt x="124" y="129"/>
                  <a:pt x="115" y="125"/>
                </a:cubicBezTo>
                <a:cubicBezTo>
                  <a:pt x="113" y="124"/>
                  <a:pt x="112" y="123"/>
                  <a:pt x="111" y="122"/>
                </a:cubicBezTo>
                <a:cubicBezTo>
                  <a:pt x="125" y="122"/>
                  <a:pt x="135" y="116"/>
                  <a:pt x="136" y="116"/>
                </a:cubicBezTo>
                <a:cubicBezTo>
                  <a:pt x="137" y="115"/>
                  <a:pt x="138" y="114"/>
                  <a:pt x="138" y="112"/>
                </a:cubicBezTo>
                <a:cubicBezTo>
                  <a:pt x="137" y="111"/>
                  <a:pt x="136" y="109"/>
                  <a:pt x="135" y="109"/>
                </a:cubicBezTo>
                <a:cubicBezTo>
                  <a:pt x="135" y="108"/>
                  <a:pt x="128" y="103"/>
                  <a:pt x="128" y="74"/>
                </a:cubicBezTo>
                <a:cubicBezTo>
                  <a:pt x="128" y="41"/>
                  <a:pt x="115" y="24"/>
                  <a:pt x="91" y="24"/>
                </a:cubicBezTo>
                <a:cubicBezTo>
                  <a:pt x="70" y="24"/>
                  <a:pt x="48" y="30"/>
                  <a:pt x="48" y="72"/>
                </a:cubicBezTo>
                <a:cubicBezTo>
                  <a:pt x="48" y="102"/>
                  <a:pt x="43" y="108"/>
                  <a:pt x="42" y="109"/>
                </a:cubicBezTo>
                <a:cubicBezTo>
                  <a:pt x="41" y="110"/>
                  <a:pt x="40" y="111"/>
                  <a:pt x="39" y="112"/>
                </a:cubicBezTo>
                <a:cubicBezTo>
                  <a:pt x="39" y="114"/>
                  <a:pt x="40" y="116"/>
                  <a:pt x="41" y="116"/>
                </a:cubicBezTo>
                <a:cubicBezTo>
                  <a:pt x="53" y="123"/>
                  <a:pt x="61" y="124"/>
                  <a:pt x="66" y="123"/>
                </a:cubicBezTo>
                <a:cubicBezTo>
                  <a:pt x="66" y="124"/>
                  <a:pt x="64" y="124"/>
                  <a:pt x="62" y="125"/>
                </a:cubicBezTo>
                <a:cubicBezTo>
                  <a:pt x="51" y="129"/>
                  <a:pt x="39" y="137"/>
                  <a:pt x="33" y="146"/>
                </a:cubicBezTo>
                <a:cubicBezTo>
                  <a:pt x="18" y="131"/>
                  <a:pt x="8" y="111"/>
                  <a:pt x="8" y="88"/>
                </a:cubicBezTo>
                <a:cubicBezTo>
                  <a:pt x="8" y="44"/>
                  <a:pt x="44" y="8"/>
                  <a:pt x="88" y="8"/>
                </a:cubicBezTo>
                <a:cubicBezTo>
                  <a:pt x="133" y="8"/>
                  <a:pt x="168" y="44"/>
                  <a:pt x="168" y="88"/>
                </a:cubicBezTo>
                <a:cubicBezTo>
                  <a:pt x="168" y="111"/>
                  <a:pt x="159" y="131"/>
                  <a:pt x="144" y="14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0" name="Freeform 31">
            <a:extLst>
              <a:ext uri="{FF2B5EF4-FFF2-40B4-BE49-F238E27FC236}">
                <a16:creationId xmlns:a16="http://schemas.microsoft.com/office/drawing/2014/main" id="{58821B01-4F87-4DCD-986B-B7AB88A811CF}"/>
              </a:ext>
            </a:extLst>
          </p:cNvPr>
          <p:cNvSpPr>
            <a:spLocks noEditPoints="1"/>
          </p:cNvSpPr>
          <p:nvPr/>
        </p:nvSpPr>
        <p:spPr bwMode="auto">
          <a:xfrm>
            <a:off x="8835189" y="3011179"/>
            <a:ext cx="366344" cy="359560"/>
          </a:xfrm>
          <a:custGeom>
            <a:avLst/>
            <a:gdLst>
              <a:gd name="T0" fmla="*/ 170 w 179"/>
              <a:gd name="T1" fmla="*/ 35 h 176"/>
              <a:gd name="T2" fmla="*/ 167 w 179"/>
              <a:gd name="T3" fmla="*/ 38 h 176"/>
              <a:gd name="T4" fmla="*/ 167 w 179"/>
              <a:gd name="T5" fmla="*/ 38 h 176"/>
              <a:gd name="T6" fmla="*/ 147 w 179"/>
              <a:gd name="T7" fmla="*/ 58 h 176"/>
              <a:gd name="T8" fmla="*/ 147 w 179"/>
              <a:gd name="T9" fmla="*/ 58 h 176"/>
              <a:gd name="T10" fmla="*/ 132 w 179"/>
              <a:gd name="T11" fmla="*/ 64 h 176"/>
              <a:gd name="T12" fmla="*/ 112 w 179"/>
              <a:gd name="T13" fmla="*/ 44 h 176"/>
              <a:gd name="T14" fmla="*/ 118 w 179"/>
              <a:gd name="T15" fmla="*/ 30 h 176"/>
              <a:gd name="T16" fmla="*/ 113 w 179"/>
              <a:gd name="T17" fmla="*/ 24 h 176"/>
              <a:gd name="T18" fmla="*/ 104 w 179"/>
              <a:gd name="T19" fmla="*/ 44 h 176"/>
              <a:gd name="T20" fmla="*/ 132 w 179"/>
              <a:gd name="T21" fmla="*/ 72 h 176"/>
              <a:gd name="T22" fmla="*/ 152 w 179"/>
              <a:gd name="T23" fmla="*/ 64 h 176"/>
              <a:gd name="T24" fmla="*/ 152 w 179"/>
              <a:gd name="T25" fmla="*/ 64 h 176"/>
              <a:gd name="T26" fmla="*/ 167 w 179"/>
              <a:gd name="T27" fmla="*/ 49 h 176"/>
              <a:gd name="T28" fmla="*/ 162 w 179"/>
              <a:gd name="T29" fmla="*/ 78 h 176"/>
              <a:gd name="T30" fmla="*/ 141 w 179"/>
              <a:gd name="T31" fmla="*/ 100 h 176"/>
              <a:gd name="T32" fmla="*/ 130 w 179"/>
              <a:gd name="T33" fmla="*/ 104 h 176"/>
              <a:gd name="T34" fmla="*/ 102 w 179"/>
              <a:gd name="T35" fmla="*/ 95 h 176"/>
              <a:gd name="T36" fmla="*/ 102 w 179"/>
              <a:gd name="T37" fmla="*/ 95 h 176"/>
              <a:gd name="T38" fmla="*/ 100 w 179"/>
              <a:gd name="T39" fmla="*/ 94 h 176"/>
              <a:gd name="T40" fmla="*/ 97 w 179"/>
              <a:gd name="T41" fmla="*/ 96 h 176"/>
              <a:gd name="T42" fmla="*/ 97 w 179"/>
              <a:gd name="T43" fmla="*/ 96 h 176"/>
              <a:gd name="T44" fmla="*/ 36 w 179"/>
              <a:gd name="T45" fmla="*/ 164 h 176"/>
              <a:gd name="T46" fmla="*/ 24 w 179"/>
              <a:gd name="T47" fmla="*/ 168 h 176"/>
              <a:gd name="T48" fmla="*/ 8 w 179"/>
              <a:gd name="T49" fmla="*/ 152 h 176"/>
              <a:gd name="T50" fmla="*/ 13 w 179"/>
              <a:gd name="T51" fmla="*/ 141 h 176"/>
              <a:gd name="T52" fmla="*/ 81 w 179"/>
              <a:gd name="T53" fmla="*/ 80 h 176"/>
              <a:gd name="T54" fmla="*/ 80 w 179"/>
              <a:gd name="T55" fmla="*/ 80 h 176"/>
              <a:gd name="T56" fmla="*/ 82 w 179"/>
              <a:gd name="T57" fmla="*/ 77 h 176"/>
              <a:gd name="T58" fmla="*/ 81 w 179"/>
              <a:gd name="T59" fmla="*/ 74 h 176"/>
              <a:gd name="T60" fmla="*/ 81 w 179"/>
              <a:gd name="T61" fmla="*/ 74 h 176"/>
              <a:gd name="T62" fmla="*/ 79 w 179"/>
              <a:gd name="T63" fmla="*/ 37 h 176"/>
              <a:gd name="T64" fmla="*/ 101 w 179"/>
              <a:gd name="T65" fmla="*/ 15 h 176"/>
              <a:gd name="T66" fmla="*/ 118 w 179"/>
              <a:gd name="T67" fmla="*/ 8 h 176"/>
              <a:gd name="T68" fmla="*/ 118 w 179"/>
              <a:gd name="T69" fmla="*/ 8 h 176"/>
              <a:gd name="T70" fmla="*/ 128 w 179"/>
              <a:gd name="T71" fmla="*/ 9 h 176"/>
              <a:gd name="T72" fmla="*/ 113 w 179"/>
              <a:gd name="T73" fmla="*/ 24 h 176"/>
              <a:gd name="T74" fmla="*/ 118 w 179"/>
              <a:gd name="T75" fmla="*/ 30 h 176"/>
              <a:gd name="T76" fmla="*/ 138 w 179"/>
              <a:gd name="T77" fmla="*/ 10 h 176"/>
              <a:gd name="T78" fmla="*/ 138 w 179"/>
              <a:gd name="T79" fmla="*/ 10 h 176"/>
              <a:gd name="T80" fmla="*/ 142 w 179"/>
              <a:gd name="T81" fmla="*/ 6 h 176"/>
              <a:gd name="T82" fmla="*/ 118 w 179"/>
              <a:gd name="T83" fmla="*/ 0 h 176"/>
              <a:gd name="T84" fmla="*/ 118 w 179"/>
              <a:gd name="T85" fmla="*/ 0 h 176"/>
              <a:gd name="T86" fmla="*/ 95 w 179"/>
              <a:gd name="T87" fmla="*/ 9 h 176"/>
              <a:gd name="T88" fmla="*/ 74 w 179"/>
              <a:gd name="T89" fmla="*/ 31 h 176"/>
              <a:gd name="T90" fmla="*/ 73 w 179"/>
              <a:gd name="T91" fmla="*/ 76 h 176"/>
              <a:gd name="T92" fmla="*/ 7 w 179"/>
              <a:gd name="T93" fmla="*/ 135 h 176"/>
              <a:gd name="T94" fmla="*/ 0 w 179"/>
              <a:gd name="T95" fmla="*/ 152 h 176"/>
              <a:gd name="T96" fmla="*/ 24 w 179"/>
              <a:gd name="T97" fmla="*/ 176 h 176"/>
              <a:gd name="T98" fmla="*/ 41 w 179"/>
              <a:gd name="T99" fmla="*/ 169 h 176"/>
              <a:gd name="T100" fmla="*/ 101 w 179"/>
              <a:gd name="T101" fmla="*/ 103 h 176"/>
              <a:gd name="T102" fmla="*/ 130 w 179"/>
              <a:gd name="T103" fmla="*/ 112 h 176"/>
              <a:gd name="T104" fmla="*/ 146 w 179"/>
              <a:gd name="T105" fmla="*/ 105 h 176"/>
              <a:gd name="T106" fmla="*/ 168 w 179"/>
              <a:gd name="T107" fmla="*/ 83 h 176"/>
              <a:gd name="T108" fmla="*/ 170 w 179"/>
              <a:gd name="T109" fmla="*/ 35 h 176"/>
              <a:gd name="T110" fmla="*/ 22 w 179"/>
              <a:gd name="T111" fmla="*/ 149 h 176"/>
              <a:gd name="T112" fmla="*/ 20 w 179"/>
              <a:gd name="T113" fmla="*/ 152 h 176"/>
              <a:gd name="T114" fmla="*/ 24 w 179"/>
              <a:gd name="T115" fmla="*/ 156 h 176"/>
              <a:gd name="T116" fmla="*/ 28 w 179"/>
              <a:gd name="T117" fmla="*/ 152 h 176"/>
              <a:gd name="T118" fmla="*/ 24 w 179"/>
              <a:gd name="T119" fmla="*/ 148 h 176"/>
              <a:gd name="T120" fmla="*/ 22 w 179"/>
              <a:gd name="T121" fmla="*/ 14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9" h="176">
                <a:moveTo>
                  <a:pt x="170" y="35"/>
                </a:moveTo>
                <a:cubicBezTo>
                  <a:pt x="167" y="38"/>
                  <a:pt x="167" y="38"/>
                  <a:pt x="167" y="38"/>
                </a:cubicBezTo>
                <a:cubicBezTo>
                  <a:pt x="167" y="38"/>
                  <a:pt x="167" y="38"/>
                  <a:pt x="167" y="38"/>
                </a:cubicBezTo>
                <a:cubicBezTo>
                  <a:pt x="147" y="58"/>
                  <a:pt x="147" y="58"/>
                  <a:pt x="147" y="58"/>
                </a:cubicBezTo>
                <a:cubicBezTo>
                  <a:pt x="147" y="58"/>
                  <a:pt x="147" y="58"/>
                  <a:pt x="147" y="58"/>
                </a:cubicBezTo>
                <a:cubicBezTo>
                  <a:pt x="143" y="62"/>
                  <a:pt x="138" y="64"/>
                  <a:pt x="132" y="64"/>
                </a:cubicBezTo>
                <a:cubicBezTo>
                  <a:pt x="121" y="64"/>
                  <a:pt x="112" y="55"/>
                  <a:pt x="112" y="44"/>
                </a:cubicBezTo>
                <a:cubicBezTo>
                  <a:pt x="112" y="39"/>
                  <a:pt x="115" y="34"/>
                  <a:pt x="118" y="30"/>
                </a:cubicBezTo>
                <a:cubicBezTo>
                  <a:pt x="113" y="24"/>
                  <a:pt x="113" y="24"/>
                  <a:pt x="113" y="24"/>
                </a:cubicBezTo>
                <a:cubicBezTo>
                  <a:pt x="108" y="29"/>
                  <a:pt x="104" y="36"/>
                  <a:pt x="104" y="44"/>
                </a:cubicBezTo>
                <a:cubicBezTo>
                  <a:pt x="104" y="60"/>
                  <a:pt x="117" y="72"/>
                  <a:pt x="132" y="72"/>
                </a:cubicBezTo>
                <a:cubicBezTo>
                  <a:pt x="140" y="72"/>
                  <a:pt x="147" y="69"/>
                  <a:pt x="152" y="64"/>
                </a:cubicBezTo>
                <a:cubicBezTo>
                  <a:pt x="152" y="64"/>
                  <a:pt x="152" y="64"/>
                  <a:pt x="152" y="64"/>
                </a:cubicBezTo>
                <a:cubicBezTo>
                  <a:pt x="167" y="49"/>
                  <a:pt x="167" y="49"/>
                  <a:pt x="167" y="49"/>
                </a:cubicBezTo>
                <a:cubicBezTo>
                  <a:pt x="170" y="60"/>
                  <a:pt x="169" y="71"/>
                  <a:pt x="162" y="78"/>
                </a:cubicBezTo>
                <a:cubicBezTo>
                  <a:pt x="141" y="100"/>
                  <a:pt x="141" y="100"/>
                  <a:pt x="141" y="100"/>
                </a:cubicBezTo>
                <a:cubicBezTo>
                  <a:pt x="138" y="102"/>
                  <a:pt x="134" y="104"/>
                  <a:pt x="130" y="104"/>
                </a:cubicBezTo>
                <a:cubicBezTo>
                  <a:pt x="129" y="104"/>
                  <a:pt x="116" y="103"/>
                  <a:pt x="102" y="95"/>
                </a:cubicBezTo>
                <a:cubicBezTo>
                  <a:pt x="102" y="95"/>
                  <a:pt x="102" y="95"/>
                  <a:pt x="102" y="95"/>
                </a:cubicBezTo>
                <a:cubicBezTo>
                  <a:pt x="102" y="94"/>
                  <a:pt x="101" y="94"/>
                  <a:pt x="100" y="94"/>
                </a:cubicBezTo>
                <a:cubicBezTo>
                  <a:pt x="99" y="94"/>
                  <a:pt x="98" y="95"/>
                  <a:pt x="97" y="96"/>
                </a:cubicBezTo>
                <a:cubicBezTo>
                  <a:pt x="97" y="96"/>
                  <a:pt x="97" y="96"/>
                  <a:pt x="97" y="96"/>
                </a:cubicBezTo>
                <a:cubicBezTo>
                  <a:pt x="36" y="164"/>
                  <a:pt x="36" y="164"/>
                  <a:pt x="36" y="164"/>
                </a:cubicBezTo>
                <a:cubicBezTo>
                  <a:pt x="33" y="166"/>
                  <a:pt x="29" y="168"/>
                  <a:pt x="24" y="168"/>
                </a:cubicBezTo>
                <a:cubicBezTo>
                  <a:pt x="16" y="168"/>
                  <a:pt x="8" y="161"/>
                  <a:pt x="8" y="152"/>
                </a:cubicBezTo>
                <a:cubicBezTo>
                  <a:pt x="8" y="148"/>
                  <a:pt x="10" y="144"/>
                  <a:pt x="13" y="141"/>
                </a:cubicBezTo>
                <a:cubicBezTo>
                  <a:pt x="81" y="80"/>
                  <a:pt x="81" y="80"/>
                  <a:pt x="81" y="80"/>
                </a:cubicBezTo>
                <a:cubicBezTo>
                  <a:pt x="80" y="80"/>
                  <a:pt x="80" y="80"/>
                  <a:pt x="80" y="80"/>
                </a:cubicBezTo>
                <a:cubicBezTo>
                  <a:pt x="81" y="79"/>
                  <a:pt x="82" y="78"/>
                  <a:pt x="82" y="77"/>
                </a:cubicBezTo>
                <a:cubicBezTo>
                  <a:pt x="82" y="76"/>
                  <a:pt x="82" y="75"/>
                  <a:pt x="81" y="74"/>
                </a:cubicBezTo>
                <a:cubicBezTo>
                  <a:pt x="81" y="74"/>
                  <a:pt x="81" y="74"/>
                  <a:pt x="81" y="74"/>
                </a:cubicBezTo>
                <a:cubicBezTo>
                  <a:pt x="70" y="59"/>
                  <a:pt x="69" y="48"/>
                  <a:pt x="79" y="37"/>
                </a:cubicBezTo>
                <a:cubicBezTo>
                  <a:pt x="101" y="15"/>
                  <a:pt x="101" y="15"/>
                  <a:pt x="101" y="15"/>
                </a:cubicBezTo>
                <a:cubicBezTo>
                  <a:pt x="106" y="9"/>
                  <a:pt x="113" y="8"/>
                  <a:pt x="118" y="8"/>
                </a:cubicBezTo>
                <a:cubicBezTo>
                  <a:pt x="118" y="8"/>
                  <a:pt x="118" y="8"/>
                  <a:pt x="118" y="8"/>
                </a:cubicBezTo>
                <a:cubicBezTo>
                  <a:pt x="121" y="8"/>
                  <a:pt x="124" y="9"/>
                  <a:pt x="128" y="9"/>
                </a:cubicBezTo>
                <a:cubicBezTo>
                  <a:pt x="113" y="24"/>
                  <a:pt x="113" y="24"/>
                  <a:pt x="113" y="24"/>
                </a:cubicBezTo>
                <a:cubicBezTo>
                  <a:pt x="118" y="30"/>
                  <a:pt x="118" y="30"/>
                  <a:pt x="118" y="30"/>
                </a:cubicBezTo>
                <a:cubicBezTo>
                  <a:pt x="138" y="10"/>
                  <a:pt x="138" y="10"/>
                  <a:pt x="138" y="10"/>
                </a:cubicBezTo>
                <a:cubicBezTo>
                  <a:pt x="138" y="10"/>
                  <a:pt x="138" y="10"/>
                  <a:pt x="138" y="10"/>
                </a:cubicBezTo>
                <a:cubicBezTo>
                  <a:pt x="142" y="6"/>
                  <a:pt x="142" y="6"/>
                  <a:pt x="142" y="6"/>
                </a:cubicBezTo>
                <a:cubicBezTo>
                  <a:pt x="134" y="2"/>
                  <a:pt x="126" y="0"/>
                  <a:pt x="118" y="0"/>
                </a:cubicBezTo>
                <a:cubicBezTo>
                  <a:pt x="118" y="0"/>
                  <a:pt x="118" y="0"/>
                  <a:pt x="118" y="0"/>
                </a:cubicBezTo>
                <a:cubicBezTo>
                  <a:pt x="109" y="0"/>
                  <a:pt x="101" y="3"/>
                  <a:pt x="95" y="9"/>
                </a:cubicBezTo>
                <a:cubicBezTo>
                  <a:pt x="74" y="31"/>
                  <a:pt x="74" y="31"/>
                  <a:pt x="74" y="31"/>
                </a:cubicBezTo>
                <a:cubicBezTo>
                  <a:pt x="60" y="46"/>
                  <a:pt x="63" y="62"/>
                  <a:pt x="73" y="76"/>
                </a:cubicBezTo>
                <a:cubicBezTo>
                  <a:pt x="7" y="135"/>
                  <a:pt x="7" y="135"/>
                  <a:pt x="7" y="135"/>
                </a:cubicBezTo>
                <a:cubicBezTo>
                  <a:pt x="3" y="140"/>
                  <a:pt x="0" y="146"/>
                  <a:pt x="0" y="152"/>
                </a:cubicBezTo>
                <a:cubicBezTo>
                  <a:pt x="0" y="165"/>
                  <a:pt x="11" y="176"/>
                  <a:pt x="24" y="176"/>
                </a:cubicBezTo>
                <a:cubicBezTo>
                  <a:pt x="31" y="176"/>
                  <a:pt x="37" y="174"/>
                  <a:pt x="41" y="169"/>
                </a:cubicBezTo>
                <a:cubicBezTo>
                  <a:pt x="101" y="103"/>
                  <a:pt x="101" y="103"/>
                  <a:pt x="101" y="103"/>
                </a:cubicBezTo>
                <a:cubicBezTo>
                  <a:pt x="115" y="111"/>
                  <a:pt x="128" y="112"/>
                  <a:pt x="130" y="112"/>
                </a:cubicBezTo>
                <a:cubicBezTo>
                  <a:pt x="135" y="112"/>
                  <a:pt x="142" y="110"/>
                  <a:pt x="146" y="105"/>
                </a:cubicBezTo>
                <a:cubicBezTo>
                  <a:pt x="168" y="83"/>
                  <a:pt x="168" y="83"/>
                  <a:pt x="168" y="83"/>
                </a:cubicBezTo>
                <a:cubicBezTo>
                  <a:pt x="179" y="72"/>
                  <a:pt x="179" y="53"/>
                  <a:pt x="170" y="35"/>
                </a:cubicBezTo>
                <a:moveTo>
                  <a:pt x="22" y="149"/>
                </a:moveTo>
                <a:cubicBezTo>
                  <a:pt x="21" y="150"/>
                  <a:pt x="20" y="151"/>
                  <a:pt x="20" y="152"/>
                </a:cubicBezTo>
                <a:cubicBezTo>
                  <a:pt x="20" y="154"/>
                  <a:pt x="22" y="156"/>
                  <a:pt x="24" y="156"/>
                </a:cubicBezTo>
                <a:cubicBezTo>
                  <a:pt x="27" y="156"/>
                  <a:pt x="28" y="154"/>
                  <a:pt x="28" y="152"/>
                </a:cubicBezTo>
                <a:cubicBezTo>
                  <a:pt x="28" y="150"/>
                  <a:pt x="27" y="148"/>
                  <a:pt x="24" y="148"/>
                </a:cubicBezTo>
                <a:cubicBezTo>
                  <a:pt x="23" y="148"/>
                  <a:pt x="22" y="149"/>
                  <a:pt x="22" y="149"/>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4" name="Freeform 35">
            <a:extLst>
              <a:ext uri="{FF2B5EF4-FFF2-40B4-BE49-F238E27FC236}">
                <a16:creationId xmlns:a16="http://schemas.microsoft.com/office/drawing/2014/main" id="{A18B3FA1-81F1-4D2A-95E9-8D7C08ABCFEB}"/>
              </a:ext>
            </a:extLst>
          </p:cNvPr>
          <p:cNvSpPr>
            <a:spLocks noEditPoints="1"/>
          </p:cNvSpPr>
          <p:nvPr/>
        </p:nvSpPr>
        <p:spPr bwMode="auto">
          <a:xfrm>
            <a:off x="8166352" y="3043743"/>
            <a:ext cx="359560" cy="294432"/>
          </a:xfrm>
          <a:custGeom>
            <a:avLst/>
            <a:gdLst>
              <a:gd name="T0" fmla="*/ 88 w 176"/>
              <a:gd name="T1" fmla="*/ 104 h 144"/>
              <a:gd name="T2" fmla="*/ 80 w 176"/>
              <a:gd name="T3" fmla="*/ 112 h 144"/>
              <a:gd name="T4" fmla="*/ 88 w 176"/>
              <a:gd name="T5" fmla="*/ 120 h 144"/>
              <a:gd name="T6" fmla="*/ 96 w 176"/>
              <a:gd name="T7" fmla="*/ 112 h 144"/>
              <a:gd name="T8" fmla="*/ 88 w 176"/>
              <a:gd name="T9" fmla="*/ 104 h 144"/>
              <a:gd name="T10" fmla="*/ 88 w 176"/>
              <a:gd name="T11" fmla="*/ 40 h 144"/>
              <a:gd name="T12" fmla="*/ 80 w 176"/>
              <a:gd name="T13" fmla="*/ 48 h 144"/>
              <a:gd name="T14" fmla="*/ 84 w 176"/>
              <a:gd name="T15" fmla="*/ 92 h 144"/>
              <a:gd name="T16" fmla="*/ 88 w 176"/>
              <a:gd name="T17" fmla="*/ 96 h 144"/>
              <a:gd name="T18" fmla="*/ 92 w 176"/>
              <a:gd name="T19" fmla="*/ 92 h 144"/>
              <a:gd name="T20" fmla="*/ 96 w 176"/>
              <a:gd name="T21" fmla="*/ 48 h 144"/>
              <a:gd name="T22" fmla="*/ 88 w 176"/>
              <a:gd name="T23" fmla="*/ 40 h 144"/>
              <a:gd name="T24" fmla="*/ 174 w 176"/>
              <a:gd name="T25" fmla="*/ 120 h 144"/>
              <a:gd name="T26" fmla="*/ 102 w 176"/>
              <a:gd name="T27" fmla="*/ 8 h 144"/>
              <a:gd name="T28" fmla="*/ 88 w 176"/>
              <a:gd name="T29" fmla="*/ 0 h 144"/>
              <a:gd name="T30" fmla="*/ 74 w 176"/>
              <a:gd name="T31" fmla="*/ 8 h 144"/>
              <a:gd name="T32" fmla="*/ 2 w 176"/>
              <a:gd name="T33" fmla="*/ 120 h 144"/>
              <a:gd name="T34" fmla="*/ 0 w 176"/>
              <a:gd name="T35" fmla="*/ 128 h 144"/>
              <a:gd name="T36" fmla="*/ 16 w 176"/>
              <a:gd name="T37" fmla="*/ 144 h 144"/>
              <a:gd name="T38" fmla="*/ 160 w 176"/>
              <a:gd name="T39" fmla="*/ 144 h 144"/>
              <a:gd name="T40" fmla="*/ 176 w 176"/>
              <a:gd name="T41" fmla="*/ 128 h 144"/>
              <a:gd name="T42" fmla="*/ 174 w 176"/>
              <a:gd name="T43" fmla="*/ 120 h 144"/>
              <a:gd name="T44" fmla="*/ 160 w 176"/>
              <a:gd name="T45" fmla="*/ 136 h 144"/>
              <a:gd name="T46" fmla="*/ 16 w 176"/>
              <a:gd name="T47" fmla="*/ 136 h 144"/>
              <a:gd name="T48" fmla="*/ 8 w 176"/>
              <a:gd name="T49" fmla="*/ 128 h 144"/>
              <a:gd name="T50" fmla="*/ 9 w 176"/>
              <a:gd name="T51" fmla="*/ 125 h 144"/>
              <a:gd name="T52" fmla="*/ 9 w 176"/>
              <a:gd name="T53" fmla="*/ 125 h 144"/>
              <a:gd name="T54" fmla="*/ 81 w 176"/>
              <a:gd name="T55" fmla="*/ 13 h 144"/>
              <a:gd name="T56" fmla="*/ 82 w 176"/>
              <a:gd name="T57" fmla="*/ 12 h 144"/>
              <a:gd name="T58" fmla="*/ 88 w 176"/>
              <a:gd name="T59" fmla="*/ 8 h 144"/>
              <a:gd name="T60" fmla="*/ 95 w 176"/>
              <a:gd name="T61" fmla="*/ 12 h 144"/>
              <a:gd name="T62" fmla="*/ 96 w 176"/>
              <a:gd name="T63" fmla="*/ 13 h 144"/>
              <a:gd name="T64" fmla="*/ 168 w 176"/>
              <a:gd name="T65" fmla="*/ 125 h 144"/>
              <a:gd name="T66" fmla="*/ 168 w 176"/>
              <a:gd name="T67" fmla="*/ 125 h 144"/>
              <a:gd name="T68" fmla="*/ 168 w 176"/>
              <a:gd name="T69" fmla="*/ 128 h 144"/>
              <a:gd name="T70" fmla="*/ 160 w 176"/>
              <a:gd name="T7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144">
                <a:moveTo>
                  <a:pt x="88" y="104"/>
                </a:moveTo>
                <a:cubicBezTo>
                  <a:pt x="84" y="104"/>
                  <a:pt x="80" y="108"/>
                  <a:pt x="80" y="112"/>
                </a:cubicBezTo>
                <a:cubicBezTo>
                  <a:pt x="80" y="117"/>
                  <a:pt x="84" y="120"/>
                  <a:pt x="88" y="120"/>
                </a:cubicBezTo>
                <a:cubicBezTo>
                  <a:pt x="93" y="120"/>
                  <a:pt x="96" y="117"/>
                  <a:pt x="96" y="112"/>
                </a:cubicBezTo>
                <a:cubicBezTo>
                  <a:pt x="96" y="108"/>
                  <a:pt x="93" y="104"/>
                  <a:pt x="88" y="104"/>
                </a:cubicBezTo>
                <a:moveTo>
                  <a:pt x="88" y="40"/>
                </a:moveTo>
                <a:cubicBezTo>
                  <a:pt x="84" y="40"/>
                  <a:pt x="80" y="44"/>
                  <a:pt x="80" y="48"/>
                </a:cubicBezTo>
                <a:cubicBezTo>
                  <a:pt x="84" y="92"/>
                  <a:pt x="84" y="92"/>
                  <a:pt x="84" y="92"/>
                </a:cubicBezTo>
                <a:cubicBezTo>
                  <a:pt x="84" y="94"/>
                  <a:pt x="86" y="96"/>
                  <a:pt x="88" y="96"/>
                </a:cubicBezTo>
                <a:cubicBezTo>
                  <a:pt x="91" y="96"/>
                  <a:pt x="92" y="94"/>
                  <a:pt x="92" y="92"/>
                </a:cubicBezTo>
                <a:cubicBezTo>
                  <a:pt x="96" y="48"/>
                  <a:pt x="96" y="48"/>
                  <a:pt x="96" y="48"/>
                </a:cubicBezTo>
                <a:cubicBezTo>
                  <a:pt x="96" y="44"/>
                  <a:pt x="93" y="40"/>
                  <a:pt x="88" y="40"/>
                </a:cubicBezTo>
                <a:moveTo>
                  <a:pt x="174" y="120"/>
                </a:moveTo>
                <a:cubicBezTo>
                  <a:pt x="102" y="8"/>
                  <a:pt x="102" y="8"/>
                  <a:pt x="102" y="8"/>
                </a:cubicBezTo>
                <a:cubicBezTo>
                  <a:pt x="102" y="8"/>
                  <a:pt x="99" y="0"/>
                  <a:pt x="88" y="0"/>
                </a:cubicBezTo>
                <a:cubicBezTo>
                  <a:pt x="79" y="0"/>
                  <a:pt x="74" y="8"/>
                  <a:pt x="74" y="8"/>
                </a:cubicBezTo>
                <a:cubicBezTo>
                  <a:pt x="2" y="120"/>
                  <a:pt x="2" y="120"/>
                  <a:pt x="2" y="120"/>
                </a:cubicBezTo>
                <a:cubicBezTo>
                  <a:pt x="2" y="120"/>
                  <a:pt x="0" y="123"/>
                  <a:pt x="0" y="128"/>
                </a:cubicBezTo>
                <a:cubicBezTo>
                  <a:pt x="0" y="137"/>
                  <a:pt x="8" y="144"/>
                  <a:pt x="16" y="144"/>
                </a:cubicBezTo>
                <a:cubicBezTo>
                  <a:pt x="160" y="144"/>
                  <a:pt x="160" y="144"/>
                  <a:pt x="160" y="144"/>
                </a:cubicBezTo>
                <a:cubicBezTo>
                  <a:pt x="169" y="144"/>
                  <a:pt x="176" y="137"/>
                  <a:pt x="176" y="128"/>
                </a:cubicBezTo>
                <a:cubicBezTo>
                  <a:pt x="176" y="123"/>
                  <a:pt x="174" y="120"/>
                  <a:pt x="174" y="120"/>
                </a:cubicBezTo>
                <a:moveTo>
                  <a:pt x="160" y="136"/>
                </a:moveTo>
                <a:cubicBezTo>
                  <a:pt x="16" y="136"/>
                  <a:pt x="16" y="136"/>
                  <a:pt x="16" y="136"/>
                </a:cubicBezTo>
                <a:cubicBezTo>
                  <a:pt x="12" y="136"/>
                  <a:pt x="8" y="133"/>
                  <a:pt x="8" y="128"/>
                </a:cubicBezTo>
                <a:cubicBezTo>
                  <a:pt x="8" y="127"/>
                  <a:pt x="9" y="125"/>
                  <a:pt x="9" y="125"/>
                </a:cubicBezTo>
                <a:cubicBezTo>
                  <a:pt x="9" y="125"/>
                  <a:pt x="9" y="125"/>
                  <a:pt x="9" y="125"/>
                </a:cubicBezTo>
                <a:cubicBezTo>
                  <a:pt x="81" y="13"/>
                  <a:pt x="81" y="13"/>
                  <a:pt x="81" y="13"/>
                </a:cubicBezTo>
                <a:cubicBezTo>
                  <a:pt x="81" y="12"/>
                  <a:pt x="81" y="12"/>
                  <a:pt x="82" y="12"/>
                </a:cubicBezTo>
                <a:cubicBezTo>
                  <a:pt x="82" y="12"/>
                  <a:pt x="84" y="8"/>
                  <a:pt x="88" y="8"/>
                </a:cubicBezTo>
                <a:cubicBezTo>
                  <a:pt x="93" y="8"/>
                  <a:pt x="95" y="11"/>
                  <a:pt x="95" y="12"/>
                </a:cubicBezTo>
                <a:cubicBezTo>
                  <a:pt x="95" y="12"/>
                  <a:pt x="95" y="12"/>
                  <a:pt x="96" y="13"/>
                </a:cubicBezTo>
                <a:cubicBezTo>
                  <a:pt x="168" y="125"/>
                  <a:pt x="168" y="125"/>
                  <a:pt x="168" y="125"/>
                </a:cubicBezTo>
                <a:cubicBezTo>
                  <a:pt x="168" y="125"/>
                  <a:pt x="168" y="125"/>
                  <a:pt x="168" y="125"/>
                </a:cubicBezTo>
                <a:cubicBezTo>
                  <a:pt x="168" y="125"/>
                  <a:pt x="168" y="126"/>
                  <a:pt x="168" y="128"/>
                </a:cubicBezTo>
                <a:cubicBezTo>
                  <a:pt x="168" y="133"/>
                  <a:pt x="165" y="136"/>
                  <a:pt x="160" y="13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36">
            <a:extLst>
              <a:ext uri="{FF2B5EF4-FFF2-40B4-BE49-F238E27FC236}">
                <a16:creationId xmlns:a16="http://schemas.microsoft.com/office/drawing/2014/main" id="{383E1163-8458-4577-8BDF-FD231DAA336B}"/>
              </a:ext>
            </a:extLst>
          </p:cNvPr>
          <p:cNvSpPr>
            <a:spLocks noEditPoints="1"/>
          </p:cNvSpPr>
          <p:nvPr/>
        </p:nvSpPr>
        <p:spPr bwMode="auto">
          <a:xfrm>
            <a:off x="9510810" y="3010501"/>
            <a:ext cx="294432" cy="360916"/>
          </a:xfrm>
          <a:custGeom>
            <a:avLst/>
            <a:gdLst>
              <a:gd name="T0" fmla="*/ 144 w 144"/>
              <a:gd name="T1" fmla="*/ 124 h 176"/>
              <a:gd name="T2" fmla="*/ 112 w 144"/>
              <a:gd name="T3" fmla="*/ 56 h 176"/>
              <a:gd name="T4" fmla="*/ 88 w 144"/>
              <a:gd name="T5" fmla="*/ 19 h 176"/>
              <a:gd name="T6" fmla="*/ 88 w 144"/>
              <a:gd name="T7" fmla="*/ 16 h 176"/>
              <a:gd name="T8" fmla="*/ 72 w 144"/>
              <a:gd name="T9" fmla="*/ 0 h 176"/>
              <a:gd name="T10" fmla="*/ 56 w 144"/>
              <a:gd name="T11" fmla="*/ 16 h 176"/>
              <a:gd name="T12" fmla="*/ 57 w 144"/>
              <a:gd name="T13" fmla="*/ 19 h 176"/>
              <a:gd name="T14" fmla="*/ 32 w 144"/>
              <a:gd name="T15" fmla="*/ 56 h 176"/>
              <a:gd name="T16" fmla="*/ 0 w 144"/>
              <a:gd name="T17" fmla="*/ 124 h 176"/>
              <a:gd name="T18" fmla="*/ 49 w 144"/>
              <a:gd name="T19" fmla="*/ 151 h 176"/>
              <a:gd name="T20" fmla="*/ 48 w 144"/>
              <a:gd name="T21" fmla="*/ 152 h 176"/>
              <a:gd name="T22" fmla="*/ 72 w 144"/>
              <a:gd name="T23" fmla="*/ 176 h 176"/>
              <a:gd name="T24" fmla="*/ 96 w 144"/>
              <a:gd name="T25" fmla="*/ 152 h 176"/>
              <a:gd name="T26" fmla="*/ 96 w 144"/>
              <a:gd name="T27" fmla="*/ 151 h 176"/>
              <a:gd name="T28" fmla="*/ 144 w 144"/>
              <a:gd name="T29" fmla="*/ 124 h 176"/>
              <a:gd name="T30" fmla="*/ 72 w 144"/>
              <a:gd name="T31" fmla="*/ 8 h 176"/>
              <a:gd name="T32" fmla="*/ 80 w 144"/>
              <a:gd name="T33" fmla="*/ 16 h 176"/>
              <a:gd name="T34" fmla="*/ 72 w 144"/>
              <a:gd name="T35" fmla="*/ 24 h 176"/>
              <a:gd name="T36" fmla="*/ 64 w 144"/>
              <a:gd name="T37" fmla="*/ 16 h 176"/>
              <a:gd name="T38" fmla="*/ 72 w 144"/>
              <a:gd name="T39" fmla="*/ 8 h 176"/>
              <a:gd name="T40" fmla="*/ 20 w 144"/>
              <a:gd name="T41" fmla="*/ 102 h 176"/>
              <a:gd name="T42" fmla="*/ 40 w 144"/>
              <a:gd name="T43" fmla="*/ 56 h 176"/>
              <a:gd name="T44" fmla="*/ 60 w 144"/>
              <a:gd name="T45" fmla="*/ 27 h 176"/>
              <a:gd name="T46" fmla="*/ 72 w 144"/>
              <a:gd name="T47" fmla="*/ 32 h 176"/>
              <a:gd name="T48" fmla="*/ 85 w 144"/>
              <a:gd name="T49" fmla="*/ 27 h 176"/>
              <a:gd name="T50" fmla="*/ 104 w 144"/>
              <a:gd name="T51" fmla="*/ 56 h 176"/>
              <a:gd name="T52" fmla="*/ 125 w 144"/>
              <a:gd name="T53" fmla="*/ 102 h 176"/>
              <a:gd name="T54" fmla="*/ 130 w 144"/>
              <a:gd name="T55" fmla="*/ 108 h 176"/>
              <a:gd name="T56" fmla="*/ 72 w 144"/>
              <a:gd name="T57" fmla="*/ 120 h 176"/>
              <a:gd name="T58" fmla="*/ 15 w 144"/>
              <a:gd name="T59" fmla="*/ 108 h 176"/>
              <a:gd name="T60" fmla="*/ 20 w 144"/>
              <a:gd name="T61" fmla="*/ 102 h 176"/>
              <a:gd name="T62" fmla="*/ 72 w 144"/>
              <a:gd name="T63" fmla="*/ 168 h 176"/>
              <a:gd name="T64" fmla="*/ 56 w 144"/>
              <a:gd name="T65" fmla="*/ 152 h 176"/>
              <a:gd name="T66" fmla="*/ 57 w 144"/>
              <a:gd name="T67" fmla="*/ 151 h 176"/>
              <a:gd name="T68" fmla="*/ 72 w 144"/>
              <a:gd name="T69" fmla="*/ 152 h 176"/>
              <a:gd name="T70" fmla="*/ 88 w 144"/>
              <a:gd name="T71" fmla="*/ 151 h 176"/>
              <a:gd name="T72" fmla="*/ 88 w 144"/>
              <a:gd name="T73" fmla="*/ 152 h 176"/>
              <a:gd name="T74" fmla="*/ 72 w 144"/>
              <a:gd name="T75" fmla="*/ 168 h 176"/>
              <a:gd name="T76" fmla="*/ 72 w 144"/>
              <a:gd name="T77" fmla="*/ 144 h 176"/>
              <a:gd name="T78" fmla="*/ 8 w 144"/>
              <a:gd name="T79" fmla="*/ 124 h 176"/>
              <a:gd name="T80" fmla="*/ 11 w 144"/>
              <a:gd name="T81" fmla="*/ 113 h 176"/>
              <a:gd name="T82" fmla="*/ 72 w 144"/>
              <a:gd name="T83" fmla="*/ 128 h 176"/>
              <a:gd name="T84" fmla="*/ 134 w 144"/>
              <a:gd name="T85" fmla="*/ 113 h 176"/>
              <a:gd name="T86" fmla="*/ 136 w 144"/>
              <a:gd name="T87" fmla="*/ 124 h 176"/>
              <a:gd name="T88" fmla="*/ 72 w 144"/>
              <a:gd name="T89"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 h="176">
                <a:moveTo>
                  <a:pt x="144" y="124"/>
                </a:moveTo>
                <a:cubicBezTo>
                  <a:pt x="144" y="96"/>
                  <a:pt x="112" y="96"/>
                  <a:pt x="112" y="56"/>
                </a:cubicBezTo>
                <a:cubicBezTo>
                  <a:pt x="112" y="40"/>
                  <a:pt x="102" y="25"/>
                  <a:pt x="88" y="19"/>
                </a:cubicBezTo>
                <a:cubicBezTo>
                  <a:pt x="88" y="18"/>
                  <a:pt x="88" y="17"/>
                  <a:pt x="88" y="16"/>
                </a:cubicBezTo>
                <a:cubicBezTo>
                  <a:pt x="88" y="7"/>
                  <a:pt x="81" y="0"/>
                  <a:pt x="72" y="0"/>
                </a:cubicBezTo>
                <a:cubicBezTo>
                  <a:pt x="64" y="0"/>
                  <a:pt x="56" y="7"/>
                  <a:pt x="56" y="16"/>
                </a:cubicBezTo>
                <a:cubicBezTo>
                  <a:pt x="56" y="17"/>
                  <a:pt x="57" y="18"/>
                  <a:pt x="57" y="19"/>
                </a:cubicBezTo>
                <a:cubicBezTo>
                  <a:pt x="42" y="25"/>
                  <a:pt x="32" y="40"/>
                  <a:pt x="32" y="56"/>
                </a:cubicBezTo>
                <a:cubicBezTo>
                  <a:pt x="32" y="96"/>
                  <a:pt x="0" y="96"/>
                  <a:pt x="0" y="124"/>
                </a:cubicBezTo>
                <a:cubicBezTo>
                  <a:pt x="0" y="136"/>
                  <a:pt x="21" y="147"/>
                  <a:pt x="49" y="151"/>
                </a:cubicBezTo>
                <a:cubicBezTo>
                  <a:pt x="49" y="151"/>
                  <a:pt x="48" y="152"/>
                  <a:pt x="48" y="152"/>
                </a:cubicBezTo>
                <a:cubicBezTo>
                  <a:pt x="48" y="165"/>
                  <a:pt x="59" y="176"/>
                  <a:pt x="72" y="176"/>
                </a:cubicBezTo>
                <a:cubicBezTo>
                  <a:pt x="86" y="176"/>
                  <a:pt x="96" y="165"/>
                  <a:pt x="96" y="152"/>
                </a:cubicBezTo>
                <a:cubicBezTo>
                  <a:pt x="96" y="152"/>
                  <a:pt x="96" y="151"/>
                  <a:pt x="96" y="151"/>
                </a:cubicBezTo>
                <a:cubicBezTo>
                  <a:pt x="124" y="147"/>
                  <a:pt x="144" y="136"/>
                  <a:pt x="144" y="124"/>
                </a:cubicBezTo>
                <a:moveTo>
                  <a:pt x="72" y="8"/>
                </a:moveTo>
                <a:cubicBezTo>
                  <a:pt x="77" y="8"/>
                  <a:pt x="80" y="12"/>
                  <a:pt x="80" y="16"/>
                </a:cubicBezTo>
                <a:cubicBezTo>
                  <a:pt x="80" y="21"/>
                  <a:pt x="77" y="24"/>
                  <a:pt x="72" y="24"/>
                </a:cubicBezTo>
                <a:cubicBezTo>
                  <a:pt x="68" y="24"/>
                  <a:pt x="64" y="21"/>
                  <a:pt x="64" y="16"/>
                </a:cubicBezTo>
                <a:cubicBezTo>
                  <a:pt x="64" y="12"/>
                  <a:pt x="68" y="8"/>
                  <a:pt x="72" y="8"/>
                </a:cubicBezTo>
                <a:moveTo>
                  <a:pt x="20" y="102"/>
                </a:moveTo>
                <a:cubicBezTo>
                  <a:pt x="29" y="93"/>
                  <a:pt x="40" y="81"/>
                  <a:pt x="40" y="56"/>
                </a:cubicBezTo>
                <a:cubicBezTo>
                  <a:pt x="40" y="43"/>
                  <a:pt x="49" y="31"/>
                  <a:pt x="60" y="27"/>
                </a:cubicBezTo>
                <a:cubicBezTo>
                  <a:pt x="63" y="30"/>
                  <a:pt x="68" y="32"/>
                  <a:pt x="72" y="32"/>
                </a:cubicBezTo>
                <a:cubicBezTo>
                  <a:pt x="77" y="32"/>
                  <a:pt x="82" y="30"/>
                  <a:pt x="85" y="27"/>
                </a:cubicBezTo>
                <a:cubicBezTo>
                  <a:pt x="96" y="31"/>
                  <a:pt x="104" y="43"/>
                  <a:pt x="104" y="56"/>
                </a:cubicBezTo>
                <a:cubicBezTo>
                  <a:pt x="104" y="81"/>
                  <a:pt x="116" y="93"/>
                  <a:pt x="125" y="102"/>
                </a:cubicBezTo>
                <a:cubicBezTo>
                  <a:pt x="127" y="104"/>
                  <a:pt x="128" y="106"/>
                  <a:pt x="130" y="108"/>
                </a:cubicBezTo>
                <a:cubicBezTo>
                  <a:pt x="122" y="115"/>
                  <a:pt x="99" y="120"/>
                  <a:pt x="72" y="120"/>
                </a:cubicBezTo>
                <a:cubicBezTo>
                  <a:pt x="46" y="120"/>
                  <a:pt x="23" y="115"/>
                  <a:pt x="15" y="108"/>
                </a:cubicBezTo>
                <a:cubicBezTo>
                  <a:pt x="17" y="106"/>
                  <a:pt x="18" y="104"/>
                  <a:pt x="20" y="102"/>
                </a:cubicBezTo>
                <a:moveTo>
                  <a:pt x="72" y="168"/>
                </a:moveTo>
                <a:cubicBezTo>
                  <a:pt x="64" y="168"/>
                  <a:pt x="56" y="161"/>
                  <a:pt x="56" y="152"/>
                </a:cubicBezTo>
                <a:cubicBezTo>
                  <a:pt x="56" y="152"/>
                  <a:pt x="56" y="152"/>
                  <a:pt x="57" y="151"/>
                </a:cubicBezTo>
                <a:cubicBezTo>
                  <a:pt x="62" y="152"/>
                  <a:pt x="67" y="152"/>
                  <a:pt x="72" y="152"/>
                </a:cubicBezTo>
                <a:cubicBezTo>
                  <a:pt x="78" y="152"/>
                  <a:pt x="83" y="152"/>
                  <a:pt x="88" y="151"/>
                </a:cubicBezTo>
                <a:cubicBezTo>
                  <a:pt x="88" y="152"/>
                  <a:pt x="88" y="152"/>
                  <a:pt x="88" y="152"/>
                </a:cubicBezTo>
                <a:cubicBezTo>
                  <a:pt x="88" y="161"/>
                  <a:pt x="81" y="168"/>
                  <a:pt x="72" y="168"/>
                </a:cubicBezTo>
                <a:moveTo>
                  <a:pt x="72" y="144"/>
                </a:moveTo>
                <a:cubicBezTo>
                  <a:pt x="31" y="144"/>
                  <a:pt x="8" y="131"/>
                  <a:pt x="8" y="124"/>
                </a:cubicBezTo>
                <a:cubicBezTo>
                  <a:pt x="8" y="120"/>
                  <a:pt x="9" y="117"/>
                  <a:pt x="11" y="113"/>
                </a:cubicBezTo>
                <a:cubicBezTo>
                  <a:pt x="22" y="122"/>
                  <a:pt x="45" y="128"/>
                  <a:pt x="72" y="128"/>
                </a:cubicBezTo>
                <a:cubicBezTo>
                  <a:pt x="99" y="128"/>
                  <a:pt x="123" y="122"/>
                  <a:pt x="134" y="113"/>
                </a:cubicBezTo>
                <a:cubicBezTo>
                  <a:pt x="135" y="116"/>
                  <a:pt x="136" y="120"/>
                  <a:pt x="136" y="124"/>
                </a:cubicBezTo>
                <a:cubicBezTo>
                  <a:pt x="136" y="131"/>
                  <a:pt x="114" y="144"/>
                  <a:pt x="72" y="14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Freeform 7">
            <a:extLst>
              <a:ext uri="{FF2B5EF4-FFF2-40B4-BE49-F238E27FC236}">
                <a16:creationId xmlns:a16="http://schemas.microsoft.com/office/drawing/2014/main" id="{B695ED97-49F1-4773-9AB5-882BB04FC4DF}"/>
              </a:ext>
            </a:extLst>
          </p:cNvPr>
          <p:cNvSpPr>
            <a:spLocks noEditPoints="1"/>
          </p:cNvSpPr>
          <p:nvPr/>
        </p:nvSpPr>
        <p:spPr bwMode="auto">
          <a:xfrm>
            <a:off x="6423593" y="3690524"/>
            <a:ext cx="341313" cy="341313"/>
          </a:xfrm>
          <a:custGeom>
            <a:avLst/>
            <a:gdLst>
              <a:gd name="T0" fmla="*/ 88 w 176"/>
              <a:gd name="T1" fmla="*/ 16 h 176"/>
              <a:gd name="T2" fmla="*/ 16 w 176"/>
              <a:gd name="T3" fmla="*/ 88 h 176"/>
              <a:gd name="T4" fmla="*/ 88 w 176"/>
              <a:gd name="T5" fmla="*/ 160 h 176"/>
              <a:gd name="T6" fmla="*/ 160 w 176"/>
              <a:gd name="T7" fmla="*/ 88 h 176"/>
              <a:gd name="T8" fmla="*/ 88 w 176"/>
              <a:gd name="T9" fmla="*/ 16 h 176"/>
              <a:gd name="T10" fmla="*/ 88 w 176"/>
              <a:gd name="T11" fmla="*/ 152 h 176"/>
              <a:gd name="T12" fmla="*/ 24 w 176"/>
              <a:gd name="T13" fmla="*/ 88 h 176"/>
              <a:gd name="T14" fmla="*/ 88 w 176"/>
              <a:gd name="T15" fmla="*/ 24 h 176"/>
              <a:gd name="T16" fmla="*/ 152 w 176"/>
              <a:gd name="T17" fmla="*/ 88 h 176"/>
              <a:gd name="T18" fmla="*/ 88 w 176"/>
              <a:gd name="T19" fmla="*/ 152 h 176"/>
              <a:gd name="T20" fmla="*/ 116 w 176"/>
              <a:gd name="T21" fmla="*/ 84 h 176"/>
              <a:gd name="T22" fmla="*/ 104 w 176"/>
              <a:gd name="T23" fmla="*/ 84 h 176"/>
              <a:gd name="T24" fmla="*/ 92 w 176"/>
              <a:gd name="T25" fmla="*/ 73 h 176"/>
              <a:gd name="T26" fmla="*/ 92 w 176"/>
              <a:gd name="T27" fmla="*/ 44 h 176"/>
              <a:gd name="T28" fmla="*/ 88 w 176"/>
              <a:gd name="T29" fmla="*/ 40 h 176"/>
              <a:gd name="T30" fmla="*/ 84 w 176"/>
              <a:gd name="T31" fmla="*/ 44 h 176"/>
              <a:gd name="T32" fmla="*/ 84 w 176"/>
              <a:gd name="T33" fmla="*/ 73 h 176"/>
              <a:gd name="T34" fmla="*/ 72 w 176"/>
              <a:gd name="T35" fmla="*/ 88 h 176"/>
              <a:gd name="T36" fmla="*/ 88 w 176"/>
              <a:gd name="T37" fmla="*/ 104 h 176"/>
              <a:gd name="T38" fmla="*/ 104 w 176"/>
              <a:gd name="T39" fmla="*/ 92 h 176"/>
              <a:gd name="T40" fmla="*/ 116 w 176"/>
              <a:gd name="T41" fmla="*/ 92 h 176"/>
              <a:gd name="T42" fmla="*/ 120 w 176"/>
              <a:gd name="T43" fmla="*/ 88 h 176"/>
              <a:gd name="T44" fmla="*/ 116 w 176"/>
              <a:gd name="T45" fmla="*/ 84 h 176"/>
              <a:gd name="T46" fmla="*/ 88 w 176"/>
              <a:gd name="T47" fmla="*/ 96 h 176"/>
              <a:gd name="T48" fmla="*/ 80 w 176"/>
              <a:gd name="T49" fmla="*/ 88 h 176"/>
              <a:gd name="T50" fmla="*/ 88 w 176"/>
              <a:gd name="T51" fmla="*/ 80 h 176"/>
              <a:gd name="T52" fmla="*/ 96 w 176"/>
              <a:gd name="T53" fmla="*/ 88 h 176"/>
              <a:gd name="T54" fmla="*/ 88 w 176"/>
              <a:gd name="T55" fmla="*/ 96 h 176"/>
              <a:gd name="T56" fmla="*/ 88 w 176"/>
              <a:gd name="T57" fmla="*/ 0 h 176"/>
              <a:gd name="T58" fmla="*/ 0 w 176"/>
              <a:gd name="T59" fmla="*/ 88 h 176"/>
              <a:gd name="T60" fmla="*/ 88 w 176"/>
              <a:gd name="T61" fmla="*/ 176 h 176"/>
              <a:gd name="T62" fmla="*/ 176 w 176"/>
              <a:gd name="T63" fmla="*/ 88 h 176"/>
              <a:gd name="T64" fmla="*/ 88 w 176"/>
              <a:gd name="T65" fmla="*/ 0 h 176"/>
              <a:gd name="T66" fmla="*/ 88 w 176"/>
              <a:gd name="T67" fmla="*/ 168 h 176"/>
              <a:gd name="T68" fmla="*/ 8 w 176"/>
              <a:gd name="T69" fmla="*/ 88 h 176"/>
              <a:gd name="T70" fmla="*/ 88 w 176"/>
              <a:gd name="T71" fmla="*/ 8 h 176"/>
              <a:gd name="T72" fmla="*/ 168 w 176"/>
              <a:gd name="T73" fmla="*/ 88 h 176"/>
              <a:gd name="T74" fmla="*/ 88 w 176"/>
              <a:gd name="T75"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16"/>
                </a:moveTo>
                <a:cubicBezTo>
                  <a:pt x="49" y="16"/>
                  <a:pt x="16" y="48"/>
                  <a:pt x="16" y="88"/>
                </a:cubicBezTo>
                <a:cubicBezTo>
                  <a:pt x="16" y="128"/>
                  <a:pt x="49" y="160"/>
                  <a:pt x="88" y="160"/>
                </a:cubicBezTo>
                <a:cubicBezTo>
                  <a:pt x="128" y="160"/>
                  <a:pt x="160" y="128"/>
                  <a:pt x="160" y="88"/>
                </a:cubicBezTo>
                <a:cubicBezTo>
                  <a:pt x="160" y="48"/>
                  <a:pt x="128" y="16"/>
                  <a:pt x="88" y="16"/>
                </a:cubicBezTo>
                <a:moveTo>
                  <a:pt x="88" y="152"/>
                </a:moveTo>
                <a:cubicBezTo>
                  <a:pt x="53" y="152"/>
                  <a:pt x="24" y="124"/>
                  <a:pt x="24" y="88"/>
                </a:cubicBezTo>
                <a:cubicBezTo>
                  <a:pt x="24" y="53"/>
                  <a:pt x="53" y="24"/>
                  <a:pt x="88" y="24"/>
                </a:cubicBezTo>
                <a:cubicBezTo>
                  <a:pt x="124" y="24"/>
                  <a:pt x="152" y="53"/>
                  <a:pt x="152" y="88"/>
                </a:cubicBezTo>
                <a:cubicBezTo>
                  <a:pt x="152" y="124"/>
                  <a:pt x="124" y="152"/>
                  <a:pt x="88" y="152"/>
                </a:cubicBezTo>
                <a:moveTo>
                  <a:pt x="116" y="84"/>
                </a:moveTo>
                <a:cubicBezTo>
                  <a:pt x="104" y="84"/>
                  <a:pt x="104" y="84"/>
                  <a:pt x="104" y="84"/>
                </a:cubicBezTo>
                <a:cubicBezTo>
                  <a:pt x="102" y="79"/>
                  <a:pt x="98" y="74"/>
                  <a:pt x="92" y="73"/>
                </a:cubicBezTo>
                <a:cubicBezTo>
                  <a:pt x="92" y="44"/>
                  <a:pt x="92" y="44"/>
                  <a:pt x="92" y="44"/>
                </a:cubicBezTo>
                <a:cubicBezTo>
                  <a:pt x="92" y="42"/>
                  <a:pt x="91" y="40"/>
                  <a:pt x="88" y="40"/>
                </a:cubicBezTo>
                <a:cubicBezTo>
                  <a:pt x="86" y="40"/>
                  <a:pt x="84" y="42"/>
                  <a:pt x="84" y="44"/>
                </a:cubicBezTo>
                <a:cubicBezTo>
                  <a:pt x="84" y="73"/>
                  <a:pt x="84" y="73"/>
                  <a:pt x="84" y="73"/>
                </a:cubicBezTo>
                <a:cubicBezTo>
                  <a:pt x="78" y="75"/>
                  <a:pt x="72" y="81"/>
                  <a:pt x="72" y="88"/>
                </a:cubicBezTo>
                <a:cubicBezTo>
                  <a:pt x="72" y="97"/>
                  <a:pt x="80" y="104"/>
                  <a:pt x="88" y="104"/>
                </a:cubicBezTo>
                <a:cubicBezTo>
                  <a:pt x="96" y="104"/>
                  <a:pt x="102" y="99"/>
                  <a:pt x="104" y="92"/>
                </a:cubicBezTo>
                <a:cubicBezTo>
                  <a:pt x="116" y="92"/>
                  <a:pt x="116" y="92"/>
                  <a:pt x="116" y="92"/>
                </a:cubicBezTo>
                <a:cubicBezTo>
                  <a:pt x="119" y="92"/>
                  <a:pt x="120" y="90"/>
                  <a:pt x="120" y="88"/>
                </a:cubicBezTo>
                <a:cubicBezTo>
                  <a:pt x="120" y="86"/>
                  <a:pt x="119" y="84"/>
                  <a:pt x="116" y="84"/>
                </a:cubicBezTo>
                <a:moveTo>
                  <a:pt x="88" y="96"/>
                </a:moveTo>
                <a:cubicBezTo>
                  <a:pt x="84" y="96"/>
                  <a:pt x="80" y="93"/>
                  <a:pt x="80" y="88"/>
                </a:cubicBezTo>
                <a:cubicBezTo>
                  <a:pt x="80" y="84"/>
                  <a:pt x="84" y="80"/>
                  <a:pt x="88" y="80"/>
                </a:cubicBezTo>
                <a:cubicBezTo>
                  <a:pt x="93" y="80"/>
                  <a:pt x="96" y="84"/>
                  <a:pt x="96" y="88"/>
                </a:cubicBezTo>
                <a:cubicBezTo>
                  <a:pt x="96" y="93"/>
                  <a:pt x="93" y="96"/>
                  <a:pt x="88" y="96"/>
                </a:cubicBezTo>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2"/>
                  <a:pt x="8" y="88"/>
                </a:cubicBezTo>
                <a:cubicBezTo>
                  <a:pt x="8" y="44"/>
                  <a:pt x="44" y="8"/>
                  <a:pt x="88" y="8"/>
                </a:cubicBezTo>
                <a:cubicBezTo>
                  <a:pt x="133" y="8"/>
                  <a:pt x="168" y="44"/>
                  <a:pt x="168" y="88"/>
                </a:cubicBezTo>
                <a:cubicBezTo>
                  <a:pt x="168" y="132"/>
                  <a:pt x="133" y="168"/>
                  <a:pt x="88"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Freeform 8">
            <a:extLst>
              <a:ext uri="{FF2B5EF4-FFF2-40B4-BE49-F238E27FC236}">
                <a16:creationId xmlns:a16="http://schemas.microsoft.com/office/drawing/2014/main" id="{A83269B0-8D17-42C2-856A-88C6456C191E}"/>
              </a:ext>
            </a:extLst>
          </p:cNvPr>
          <p:cNvSpPr>
            <a:spLocks noEditPoints="1"/>
          </p:cNvSpPr>
          <p:nvPr/>
        </p:nvSpPr>
        <p:spPr bwMode="auto">
          <a:xfrm>
            <a:off x="7025330" y="4339657"/>
            <a:ext cx="247650" cy="341313"/>
          </a:xfrm>
          <a:custGeom>
            <a:avLst/>
            <a:gdLst>
              <a:gd name="T0" fmla="*/ 64 w 128"/>
              <a:gd name="T1" fmla="*/ 104 h 176"/>
              <a:gd name="T2" fmla="*/ 48 w 128"/>
              <a:gd name="T3" fmla="*/ 120 h 176"/>
              <a:gd name="T4" fmla="*/ 53 w 128"/>
              <a:gd name="T5" fmla="*/ 131 h 176"/>
              <a:gd name="T6" fmla="*/ 52 w 128"/>
              <a:gd name="T7" fmla="*/ 132 h 176"/>
              <a:gd name="T8" fmla="*/ 64 w 128"/>
              <a:gd name="T9" fmla="*/ 144 h 176"/>
              <a:gd name="T10" fmla="*/ 76 w 128"/>
              <a:gd name="T11" fmla="*/ 132 h 176"/>
              <a:gd name="T12" fmla="*/ 76 w 128"/>
              <a:gd name="T13" fmla="*/ 131 h 176"/>
              <a:gd name="T14" fmla="*/ 80 w 128"/>
              <a:gd name="T15" fmla="*/ 120 h 176"/>
              <a:gd name="T16" fmla="*/ 64 w 128"/>
              <a:gd name="T17" fmla="*/ 104 h 176"/>
              <a:gd name="T18" fmla="*/ 68 w 128"/>
              <a:gd name="T19" fmla="*/ 127 h 176"/>
              <a:gd name="T20" fmla="*/ 68 w 128"/>
              <a:gd name="T21" fmla="*/ 132 h 176"/>
              <a:gd name="T22" fmla="*/ 64 w 128"/>
              <a:gd name="T23" fmla="*/ 136 h 176"/>
              <a:gd name="T24" fmla="*/ 60 w 128"/>
              <a:gd name="T25" fmla="*/ 132 h 176"/>
              <a:gd name="T26" fmla="*/ 60 w 128"/>
              <a:gd name="T27" fmla="*/ 127 h 176"/>
              <a:gd name="T28" fmla="*/ 56 w 128"/>
              <a:gd name="T29" fmla="*/ 120 h 176"/>
              <a:gd name="T30" fmla="*/ 64 w 128"/>
              <a:gd name="T31" fmla="*/ 112 h 176"/>
              <a:gd name="T32" fmla="*/ 72 w 128"/>
              <a:gd name="T33" fmla="*/ 120 h 176"/>
              <a:gd name="T34" fmla="*/ 68 w 128"/>
              <a:gd name="T35" fmla="*/ 127 h 176"/>
              <a:gd name="T36" fmla="*/ 112 w 128"/>
              <a:gd name="T37" fmla="*/ 72 h 176"/>
              <a:gd name="T38" fmla="*/ 112 w 128"/>
              <a:gd name="T39" fmla="*/ 48 h 176"/>
              <a:gd name="T40" fmla="*/ 64 w 128"/>
              <a:gd name="T41" fmla="*/ 0 h 176"/>
              <a:gd name="T42" fmla="*/ 16 w 128"/>
              <a:gd name="T43" fmla="*/ 48 h 176"/>
              <a:gd name="T44" fmla="*/ 16 w 128"/>
              <a:gd name="T45" fmla="*/ 72 h 176"/>
              <a:gd name="T46" fmla="*/ 0 w 128"/>
              <a:gd name="T47" fmla="*/ 88 h 176"/>
              <a:gd name="T48" fmla="*/ 0 w 128"/>
              <a:gd name="T49" fmla="*/ 160 h 176"/>
              <a:gd name="T50" fmla="*/ 16 w 128"/>
              <a:gd name="T51" fmla="*/ 176 h 176"/>
              <a:gd name="T52" fmla="*/ 112 w 128"/>
              <a:gd name="T53" fmla="*/ 176 h 176"/>
              <a:gd name="T54" fmla="*/ 128 w 128"/>
              <a:gd name="T55" fmla="*/ 160 h 176"/>
              <a:gd name="T56" fmla="*/ 128 w 128"/>
              <a:gd name="T57" fmla="*/ 88 h 176"/>
              <a:gd name="T58" fmla="*/ 112 w 128"/>
              <a:gd name="T59" fmla="*/ 72 h 176"/>
              <a:gd name="T60" fmla="*/ 24 w 128"/>
              <a:gd name="T61" fmla="*/ 48 h 176"/>
              <a:gd name="T62" fmla="*/ 64 w 128"/>
              <a:gd name="T63" fmla="*/ 8 h 176"/>
              <a:gd name="T64" fmla="*/ 104 w 128"/>
              <a:gd name="T65" fmla="*/ 48 h 176"/>
              <a:gd name="T66" fmla="*/ 104 w 128"/>
              <a:gd name="T67" fmla="*/ 72 h 176"/>
              <a:gd name="T68" fmla="*/ 24 w 128"/>
              <a:gd name="T69" fmla="*/ 72 h 176"/>
              <a:gd name="T70" fmla="*/ 24 w 128"/>
              <a:gd name="T71" fmla="*/ 48 h 176"/>
              <a:gd name="T72" fmla="*/ 120 w 128"/>
              <a:gd name="T73" fmla="*/ 160 h 176"/>
              <a:gd name="T74" fmla="*/ 112 w 128"/>
              <a:gd name="T75" fmla="*/ 168 h 176"/>
              <a:gd name="T76" fmla="*/ 16 w 128"/>
              <a:gd name="T77" fmla="*/ 168 h 176"/>
              <a:gd name="T78" fmla="*/ 8 w 128"/>
              <a:gd name="T79" fmla="*/ 160 h 176"/>
              <a:gd name="T80" fmla="*/ 8 w 128"/>
              <a:gd name="T81" fmla="*/ 88 h 176"/>
              <a:gd name="T82" fmla="*/ 16 w 128"/>
              <a:gd name="T83" fmla="*/ 80 h 176"/>
              <a:gd name="T84" fmla="*/ 112 w 128"/>
              <a:gd name="T85" fmla="*/ 80 h 176"/>
              <a:gd name="T86" fmla="*/ 120 w 128"/>
              <a:gd name="T87" fmla="*/ 88 h 176"/>
              <a:gd name="T88" fmla="*/ 120 w 128"/>
              <a:gd name="T89" fmla="*/ 1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8" h="176">
                <a:moveTo>
                  <a:pt x="64" y="104"/>
                </a:moveTo>
                <a:cubicBezTo>
                  <a:pt x="56" y="104"/>
                  <a:pt x="48" y="111"/>
                  <a:pt x="48" y="120"/>
                </a:cubicBezTo>
                <a:cubicBezTo>
                  <a:pt x="48" y="124"/>
                  <a:pt x="50" y="128"/>
                  <a:pt x="53" y="131"/>
                </a:cubicBezTo>
                <a:cubicBezTo>
                  <a:pt x="53" y="131"/>
                  <a:pt x="52" y="132"/>
                  <a:pt x="52" y="132"/>
                </a:cubicBezTo>
                <a:cubicBezTo>
                  <a:pt x="52" y="139"/>
                  <a:pt x="58" y="144"/>
                  <a:pt x="64" y="144"/>
                </a:cubicBezTo>
                <a:cubicBezTo>
                  <a:pt x="71" y="144"/>
                  <a:pt x="76" y="139"/>
                  <a:pt x="76" y="132"/>
                </a:cubicBezTo>
                <a:cubicBezTo>
                  <a:pt x="76" y="132"/>
                  <a:pt x="76" y="131"/>
                  <a:pt x="76" y="131"/>
                </a:cubicBezTo>
                <a:cubicBezTo>
                  <a:pt x="79" y="128"/>
                  <a:pt x="80" y="124"/>
                  <a:pt x="80" y="120"/>
                </a:cubicBezTo>
                <a:cubicBezTo>
                  <a:pt x="80" y="111"/>
                  <a:pt x="73" y="104"/>
                  <a:pt x="64" y="104"/>
                </a:cubicBezTo>
                <a:moveTo>
                  <a:pt x="68" y="127"/>
                </a:moveTo>
                <a:cubicBezTo>
                  <a:pt x="68" y="132"/>
                  <a:pt x="68" y="132"/>
                  <a:pt x="68" y="132"/>
                </a:cubicBezTo>
                <a:cubicBezTo>
                  <a:pt x="68" y="134"/>
                  <a:pt x="67" y="136"/>
                  <a:pt x="64" y="136"/>
                </a:cubicBezTo>
                <a:cubicBezTo>
                  <a:pt x="62" y="136"/>
                  <a:pt x="60" y="134"/>
                  <a:pt x="60" y="132"/>
                </a:cubicBezTo>
                <a:cubicBezTo>
                  <a:pt x="60" y="127"/>
                  <a:pt x="60" y="127"/>
                  <a:pt x="60" y="127"/>
                </a:cubicBezTo>
                <a:cubicBezTo>
                  <a:pt x="58" y="126"/>
                  <a:pt x="56" y="123"/>
                  <a:pt x="56" y="120"/>
                </a:cubicBezTo>
                <a:cubicBezTo>
                  <a:pt x="56" y="116"/>
                  <a:pt x="60" y="112"/>
                  <a:pt x="64" y="112"/>
                </a:cubicBezTo>
                <a:cubicBezTo>
                  <a:pt x="69" y="112"/>
                  <a:pt x="72" y="116"/>
                  <a:pt x="72" y="120"/>
                </a:cubicBezTo>
                <a:cubicBezTo>
                  <a:pt x="72" y="123"/>
                  <a:pt x="71" y="126"/>
                  <a:pt x="68" y="127"/>
                </a:cubicBezTo>
                <a:moveTo>
                  <a:pt x="112" y="72"/>
                </a:moveTo>
                <a:cubicBezTo>
                  <a:pt x="112" y="48"/>
                  <a:pt x="112" y="48"/>
                  <a:pt x="112" y="48"/>
                </a:cubicBezTo>
                <a:cubicBezTo>
                  <a:pt x="112" y="22"/>
                  <a:pt x="91" y="0"/>
                  <a:pt x="64" y="0"/>
                </a:cubicBezTo>
                <a:cubicBezTo>
                  <a:pt x="38" y="0"/>
                  <a:pt x="16" y="22"/>
                  <a:pt x="16" y="48"/>
                </a:cubicBezTo>
                <a:cubicBezTo>
                  <a:pt x="16" y="72"/>
                  <a:pt x="16" y="72"/>
                  <a:pt x="16" y="72"/>
                </a:cubicBezTo>
                <a:cubicBezTo>
                  <a:pt x="8" y="72"/>
                  <a:pt x="0" y="79"/>
                  <a:pt x="0" y="88"/>
                </a:cubicBezTo>
                <a:cubicBezTo>
                  <a:pt x="0" y="160"/>
                  <a:pt x="0" y="160"/>
                  <a:pt x="0" y="160"/>
                </a:cubicBezTo>
                <a:cubicBezTo>
                  <a:pt x="0" y="169"/>
                  <a:pt x="8" y="176"/>
                  <a:pt x="16" y="176"/>
                </a:cubicBezTo>
                <a:cubicBezTo>
                  <a:pt x="112" y="176"/>
                  <a:pt x="112" y="176"/>
                  <a:pt x="112" y="176"/>
                </a:cubicBezTo>
                <a:cubicBezTo>
                  <a:pt x="121" y="176"/>
                  <a:pt x="128" y="169"/>
                  <a:pt x="128" y="160"/>
                </a:cubicBezTo>
                <a:cubicBezTo>
                  <a:pt x="128" y="88"/>
                  <a:pt x="128" y="88"/>
                  <a:pt x="128" y="88"/>
                </a:cubicBezTo>
                <a:cubicBezTo>
                  <a:pt x="128" y="79"/>
                  <a:pt x="121" y="72"/>
                  <a:pt x="112" y="72"/>
                </a:cubicBezTo>
                <a:moveTo>
                  <a:pt x="24" y="48"/>
                </a:moveTo>
                <a:cubicBezTo>
                  <a:pt x="24" y="26"/>
                  <a:pt x="42" y="8"/>
                  <a:pt x="64" y="8"/>
                </a:cubicBezTo>
                <a:cubicBezTo>
                  <a:pt x="87" y="8"/>
                  <a:pt x="104" y="26"/>
                  <a:pt x="104" y="48"/>
                </a:cubicBezTo>
                <a:cubicBezTo>
                  <a:pt x="104" y="72"/>
                  <a:pt x="104" y="72"/>
                  <a:pt x="104" y="72"/>
                </a:cubicBezTo>
                <a:cubicBezTo>
                  <a:pt x="24" y="72"/>
                  <a:pt x="24" y="72"/>
                  <a:pt x="24" y="72"/>
                </a:cubicBezTo>
                <a:lnTo>
                  <a:pt x="24" y="48"/>
                </a:lnTo>
                <a:close/>
                <a:moveTo>
                  <a:pt x="120" y="160"/>
                </a:moveTo>
                <a:cubicBezTo>
                  <a:pt x="120" y="165"/>
                  <a:pt x="117" y="168"/>
                  <a:pt x="112" y="168"/>
                </a:cubicBezTo>
                <a:cubicBezTo>
                  <a:pt x="16" y="168"/>
                  <a:pt x="16" y="168"/>
                  <a:pt x="16" y="168"/>
                </a:cubicBezTo>
                <a:cubicBezTo>
                  <a:pt x="12" y="168"/>
                  <a:pt x="8" y="165"/>
                  <a:pt x="8" y="160"/>
                </a:cubicBezTo>
                <a:cubicBezTo>
                  <a:pt x="8" y="88"/>
                  <a:pt x="8" y="88"/>
                  <a:pt x="8" y="88"/>
                </a:cubicBezTo>
                <a:cubicBezTo>
                  <a:pt x="8" y="84"/>
                  <a:pt x="12" y="80"/>
                  <a:pt x="16" y="80"/>
                </a:cubicBezTo>
                <a:cubicBezTo>
                  <a:pt x="112" y="80"/>
                  <a:pt x="112" y="80"/>
                  <a:pt x="112" y="80"/>
                </a:cubicBezTo>
                <a:cubicBezTo>
                  <a:pt x="117" y="80"/>
                  <a:pt x="120" y="84"/>
                  <a:pt x="120" y="88"/>
                </a:cubicBezTo>
                <a:lnTo>
                  <a:pt x="120" y="16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9" name="Freeform 14">
            <a:extLst>
              <a:ext uri="{FF2B5EF4-FFF2-40B4-BE49-F238E27FC236}">
                <a16:creationId xmlns:a16="http://schemas.microsoft.com/office/drawing/2014/main" id="{2086597E-5D33-42D0-B35C-D785867A1C3C}"/>
              </a:ext>
            </a:extLst>
          </p:cNvPr>
          <p:cNvSpPr>
            <a:spLocks noEditPoints="1"/>
          </p:cNvSpPr>
          <p:nvPr/>
        </p:nvSpPr>
        <p:spPr bwMode="auto">
          <a:xfrm>
            <a:off x="3242620" y="3020303"/>
            <a:ext cx="277813" cy="341313"/>
          </a:xfrm>
          <a:custGeom>
            <a:avLst/>
            <a:gdLst>
              <a:gd name="T0" fmla="*/ 104 w 144"/>
              <a:gd name="T1" fmla="*/ 0 h 176"/>
              <a:gd name="T2" fmla="*/ 92 w 144"/>
              <a:gd name="T3" fmla="*/ 0 h 176"/>
              <a:gd name="T4" fmla="*/ 16 w 144"/>
              <a:gd name="T5" fmla="*/ 0 h 176"/>
              <a:gd name="T6" fmla="*/ 0 w 144"/>
              <a:gd name="T7" fmla="*/ 16 h 176"/>
              <a:gd name="T8" fmla="*/ 0 w 144"/>
              <a:gd name="T9" fmla="*/ 160 h 176"/>
              <a:gd name="T10" fmla="*/ 16 w 144"/>
              <a:gd name="T11" fmla="*/ 176 h 176"/>
              <a:gd name="T12" fmla="*/ 128 w 144"/>
              <a:gd name="T13" fmla="*/ 176 h 176"/>
              <a:gd name="T14" fmla="*/ 144 w 144"/>
              <a:gd name="T15" fmla="*/ 160 h 176"/>
              <a:gd name="T16" fmla="*/ 144 w 144"/>
              <a:gd name="T17" fmla="*/ 52 h 176"/>
              <a:gd name="T18" fmla="*/ 144 w 144"/>
              <a:gd name="T19" fmla="*/ 44 h 176"/>
              <a:gd name="T20" fmla="*/ 104 w 144"/>
              <a:gd name="T21" fmla="*/ 0 h 176"/>
              <a:gd name="T22" fmla="*/ 136 w 144"/>
              <a:gd name="T23" fmla="*/ 160 h 176"/>
              <a:gd name="T24" fmla="*/ 128 w 144"/>
              <a:gd name="T25" fmla="*/ 168 h 176"/>
              <a:gd name="T26" fmla="*/ 16 w 144"/>
              <a:gd name="T27" fmla="*/ 168 h 176"/>
              <a:gd name="T28" fmla="*/ 8 w 144"/>
              <a:gd name="T29" fmla="*/ 160 h 176"/>
              <a:gd name="T30" fmla="*/ 8 w 144"/>
              <a:gd name="T31" fmla="*/ 16 h 176"/>
              <a:gd name="T32" fmla="*/ 16 w 144"/>
              <a:gd name="T33" fmla="*/ 8 h 176"/>
              <a:gd name="T34" fmla="*/ 88 w 144"/>
              <a:gd name="T35" fmla="*/ 8 h 176"/>
              <a:gd name="T36" fmla="*/ 88 w 144"/>
              <a:gd name="T37" fmla="*/ 48 h 176"/>
              <a:gd name="T38" fmla="*/ 96 w 144"/>
              <a:gd name="T39" fmla="*/ 56 h 176"/>
              <a:gd name="T40" fmla="*/ 136 w 144"/>
              <a:gd name="T41" fmla="*/ 56 h 176"/>
              <a:gd name="T42" fmla="*/ 136 w 144"/>
              <a:gd name="T43" fmla="*/ 160 h 176"/>
              <a:gd name="T44" fmla="*/ 96 w 144"/>
              <a:gd name="T45" fmla="*/ 48 h 176"/>
              <a:gd name="T46" fmla="*/ 96 w 144"/>
              <a:gd name="T47" fmla="*/ 8 h 176"/>
              <a:gd name="T48" fmla="*/ 100 w 144"/>
              <a:gd name="T49" fmla="*/ 8 h 176"/>
              <a:gd name="T50" fmla="*/ 136 w 144"/>
              <a:gd name="T51" fmla="*/ 48 h 176"/>
              <a:gd name="T52" fmla="*/ 96 w 144"/>
              <a:gd name="T53"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176">
                <a:moveTo>
                  <a:pt x="104" y="0"/>
                </a:moveTo>
                <a:cubicBezTo>
                  <a:pt x="92" y="0"/>
                  <a:pt x="92" y="0"/>
                  <a:pt x="92" y="0"/>
                </a:cubicBezTo>
                <a:cubicBezTo>
                  <a:pt x="16" y="0"/>
                  <a:pt x="16" y="0"/>
                  <a:pt x="16" y="0"/>
                </a:cubicBezTo>
                <a:cubicBezTo>
                  <a:pt x="8" y="0"/>
                  <a:pt x="0" y="7"/>
                  <a:pt x="0" y="16"/>
                </a:cubicBezTo>
                <a:cubicBezTo>
                  <a:pt x="0" y="160"/>
                  <a:pt x="0" y="160"/>
                  <a:pt x="0" y="160"/>
                </a:cubicBezTo>
                <a:cubicBezTo>
                  <a:pt x="0" y="169"/>
                  <a:pt x="8" y="176"/>
                  <a:pt x="16" y="176"/>
                </a:cubicBezTo>
                <a:cubicBezTo>
                  <a:pt x="128" y="176"/>
                  <a:pt x="128" y="176"/>
                  <a:pt x="128" y="176"/>
                </a:cubicBezTo>
                <a:cubicBezTo>
                  <a:pt x="137" y="176"/>
                  <a:pt x="144" y="169"/>
                  <a:pt x="144" y="160"/>
                </a:cubicBezTo>
                <a:cubicBezTo>
                  <a:pt x="144" y="52"/>
                  <a:pt x="144" y="52"/>
                  <a:pt x="144" y="52"/>
                </a:cubicBezTo>
                <a:cubicBezTo>
                  <a:pt x="144" y="44"/>
                  <a:pt x="144" y="44"/>
                  <a:pt x="144" y="44"/>
                </a:cubicBezTo>
                <a:lnTo>
                  <a:pt x="104" y="0"/>
                </a:lnTo>
                <a:close/>
                <a:moveTo>
                  <a:pt x="136" y="160"/>
                </a:moveTo>
                <a:cubicBezTo>
                  <a:pt x="136" y="165"/>
                  <a:pt x="133" y="168"/>
                  <a:pt x="128" y="168"/>
                </a:cubicBezTo>
                <a:cubicBezTo>
                  <a:pt x="16" y="168"/>
                  <a:pt x="16" y="168"/>
                  <a:pt x="16" y="168"/>
                </a:cubicBezTo>
                <a:cubicBezTo>
                  <a:pt x="12" y="168"/>
                  <a:pt x="8" y="165"/>
                  <a:pt x="8" y="160"/>
                </a:cubicBezTo>
                <a:cubicBezTo>
                  <a:pt x="8" y="16"/>
                  <a:pt x="8" y="16"/>
                  <a:pt x="8" y="16"/>
                </a:cubicBezTo>
                <a:cubicBezTo>
                  <a:pt x="8" y="12"/>
                  <a:pt x="12" y="8"/>
                  <a:pt x="16" y="8"/>
                </a:cubicBezTo>
                <a:cubicBezTo>
                  <a:pt x="88" y="8"/>
                  <a:pt x="88" y="8"/>
                  <a:pt x="88" y="8"/>
                </a:cubicBezTo>
                <a:cubicBezTo>
                  <a:pt x="88" y="48"/>
                  <a:pt x="88" y="48"/>
                  <a:pt x="88" y="48"/>
                </a:cubicBezTo>
                <a:cubicBezTo>
                  <a:pt x="88" y="53"/>
                  <a:pt x="92" y="56"/>
                  <a:pt x="96" y="56"/>
                </a:cubicBezTo>
                <a:cubicBezTo>
                  <a:pt x="136" y="56"/>
                  <a:pt x="136" y="56"/>
                  <a:pt x="136" y="56"/>
                </a:cubicBezTo>
                <a:lnTo>
                  <a:pt x="136" y="160"/>
                </a:lnTo>
                <a:close/>
                <a:moveTo>
                  <a:pt x="96" y="48"/>
                </a:moveTo>
                <a:cubicBezTo>
                  <a:pt x="96" y="8"/>
                  <a:pt x="96" y="8"/>
                  <a:pt x="96" y="8"/>
                </a:cubicBezTo>
                <a:cubicBezTo>
                  <a:pt x="100" y="8"/>
                  <a:pt x="100" y="8"/>
                  <a:pt x="100" y="8"/>
                </a:cubicBezTo>
                <a:cubicBezTo>
                  <a:pt x="136" y="48"/>
                  <a:pt x="136" y="48"/>
                  <a:pt x="136" y="48"/>
                </a:cubicBezTo>
                <a:lnTo>
                  <a:pt x="96" y="4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0" name="Freeform 15">
            <a:extLst>
              <a:ext uri="{FF2B5EF4-FFF2-40B4-BE49-F238E27FC236}">
                <a16:creationId xmlns:a16="http://schemas.microsoft.com/office/drawing/2014/main" id="{805DDDB7-03F3-4F98-8376-3E9ADB9D2B7E}"/>
              </a:ext>
            </a:extLst>
          </p:cNvPr>
          <p:cNvSpPr>
            <a:spLocks noEditPoints="1"/>
          </p:cNvSpPr>
          <p:nvPr/>
        </p:nvSpPr>
        <p:spPr bwMode="auto">
          <a:xfrm>
            <a:off x="4480300" y="3020303"/>
            <a:ext cx="279400" cy="341313"/>
          </a:xfrm>
          <a:custGeom>
            <a:avLst/>
            <a:gdLst>
              <a:gd name="T0" fmla="*/ 16 w 144"/>
              <a:gd name="T1" fmla="*/ 40 h 176"/>
              <a:gd name="T2" fmla="*/ 0 w 144"/>
              <a:gd name="T3" fmla="*/ 56 h 176"/>
              <a:gd name="T4" fmla="*/ 0 w 144"/>
              <a:gd name="T5" fmla="*/ 160 h 176"/>
              <a:gd name="T6" fmla="*/ 16 w 144"/>
              <a:gd name="T7" fmla="*/ 176 h 176"/>
              <a:gd name="T8" fmla="*/ 88 w 144"/>
              <a:gd name="T9" fmla="*/ 176 h 176"/>
              <a:gd name="T10" fmla="*/ 104 w 144"/>
              <a:gd name="T11" fmla="*/ 160 h 176"/>
              <a:gd name="T12" fmla="*/ 104 w 144"/>
              <a:gd name="T13" fmla="*/ 72 h 176"/>
              <a:gd name="T14" fmla="*/ 76 w 144"/>
              <a:gd name="T15" fmla="*/ 40 h 176"/>
              <a:gd name="T16" fmla="*/ 16 w 144"/>
              <a:gd name="T17" fmla="*/ 40 h 176"/>
              <a:gd name="T18" fmla="*/ 96 w 144"/>
              <a:gd name="T19" fmla="*/ 160 h 176"/>
              <a:gd name="T20" fmla="*/ 88 w 144"/>
              <a:gd name="T21" fmla="*/ 168 h 176"/>
              <a:gd name="T22" fmla="*/ 16 w 144"/>
              <a:gd name="T23" fmla="*/ 168 h 176"/>
              <a:gd name="T24" fmla="*/ 8 w 144"/>
              <a:gd name="T25" fmla="*/ 160 h 176"/>
              <a:gd name="T26" fmla="*/ 8 w 144"/>
              <a:gd name="T27" fmla="*/ 56 h 176"/>
              <a:gd name="T28" fmla="*/ 16 w 144"/>
              <a:gd name="T29" fmla="*/ 48 h 176"/>
              <a:gd name="T30" fmla="*/ 64 w 144"/>
              <a:gd name="T31" fmla="*/ 48 h 176"/>
              <a:gd name="T32" fmla="*/ 64 w 144"/>
              <a:gd name="T33" fmla="*/ 72 h 176"/>
              <a:gd name="T34" fmla="*/ 72 w 144"/>
              <a:gd name="T35" fmla="*/ 80 h 176"/>
              <a:gd name="T36" fmla="*/ 96 w 144"/>
              <a:gd name="T37" fmla="*/ 80 h 176"/>
              <a:gd name="T38" fmla="*/ 96 w 144"/>
              <a:gd name="T39" fmla="*/ 160 h 176"/>
              <a:gd name="T40" fmla="*/ 72 w 144"/>
              <a:gd name="T41" fmla="*/ 72 h 176"/>
              <a:gd name="T42" fmla="*/ 72 w 144"/>
              <a:gd name="T43" fmla="*/ 49 h 176"/>
              <a:gd name="T44" fmla="*/ 93 w 144"/>
              <a:gd name="T45" fmla="*/ 72 h 176"/>
              <a:gd name="T46" fmla="*/ 72 w 144"/>
              <a:gd name="T47" fmla="*/ 72 h 176"/>
              <a:gd name="T48" fmla="*/ 116 w 144"/>
              <a:gd name="T49" fmla="*/ 0 h 176"/>
              <a:gd name="T50" fmla="*/ 56 w 144"/>
              <a:gd name="T51" fmla="*/ 0 h 176"/>
              <a:gd name="T52" fmla="*/ 40 w 144"/>
              <a:gd name="T53" fmla="*/ 16 h 176"/>
              <a:gd name="T54" fmla="*/ 40 w 144"/>
              <a:gd name="T55" fmla="*/ 28 h 176"/>
              <a:gd name="T56" fmla="*/ 44 w 144"/>
              <a:gd name="T57" fmla="*/ 32 h 176"/>
              <a:gd name="T58" fmla="*/ 48 w 144"/>
              <a:gd name="T59" fmla="*/ 28 h 176"/>
              <a:gd name="T60" fmla="*/ 48 w 144"/>
              <a:gd name="T61" fmla="*/ 16 h 176"/>
              <a:gd name="T62" fmla="*/ 56 w 144"/>
              <a:gd name="T63" fmla="*/ 8 h 176"/>
              <a:gd name="T64" fmla="*/ 104 w 144"/>
              <a:gd name="T65" fmla="*/ 8 h 176"/>
              <a:gd name="T66" fmla="*/ 104 w 144"/>
              <a:gd name="T67" fmla="*/ 32 h 176"/>
              <a:gd name="T68" fmla="*/ 112 w 144"/>
              <a:gd name="T69" fmla="*/ 40 h 176"/>
              <a:gd name="T70" fmla="*/ 136 w 144"/>
              <a:gd name="T71" fmla="*/ 40 h 176"/>
              <a:gd name="T72" fmla="*/ 136 w 144"/>
              <a:gd name="T73" fmla="*/ 120 h 176"/>
              <a:gd name="T74" fmla="*/ 128 w 144"/>
              <a:gd name="T75" fmla="*/ 128 h 176"/>
              <a:gd name="T76" fmla="*/ 116 w 144"/>
              <a:gd name="T77" fmla="*/ 128 h 176"/>
              <a:gd name="T78" fmla="*/ 112 w 144"/>
              <a:gd name="T79" fmla="*/ 132 h 176"/>
              <a:gd name="T80" fmla="*/ 116 w 144"/>
              <a:gd name="T81" fmla="*/ 136 h 176"/>
              <a:gd name="T82" fmla="*/ 128 w 144"/>
              <a:gd name="T83" fmla="*/ 136 h 176"/>
              <a:gd name="T84" fmla="*/ 144 w 144"/>
              <a:gd name="T85" fmla="*/ 120 h 176"/>
              <a:gd name="T86" fmla="*/ 144 w 144"/>
              <a:gd name="T87" fmla="*/ 32 h 176"/>
              <a:gd name="T88" fmla="*/ 116 w 144"/>
              <a:gd name="T89" fmla="*/ 0 h 176"/>
              <a:gd name="T90" fmla="*/ 112 w 144"/>
              <a:gd name="T91" fmla="*/ 32 h 176"/>
              <a:gd name="T92" fmla="*/ 112 w 144"/>
              <a:gd name="T93" fmla="*/ 9 h 176"/>
              <a:gd name="T94" fmla="*/ 133 w 144"/>
              <a:gd name="T95" fmla="*/ 32 h 176"/>
              <a:gd name="T96" fmla="*/ 112 w 144"/>
              <a:gd name="T97" fmla="*/ 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4" h="176">
                <a:moveTo>
                  <a:pt x="16" y="40"/>
                </a:moveTo>
                <a:cubicBezTo>
                  <a:pt x="8" y="40"/>
                  <a:pt x="0" y="47"/>
                  <a:pt x="0" y="56"/>
                </a:cubicBezTo>
                <a:cubicBezTo>
                  <a:pt x="0" y="160"/>
                  <a:pt x="0" y="160"/>
                  <a:pt x="0" y="160"/>
                </a:cubicBezTo>
                <a:cubicBezTo>
                  <a:pt x="0" y="169"/>
                  <a:pt x="8" y="176"/>
                  <a:pt x="16" y="176"/>
                </a:cubicBezTo>
                <a:cubicBezTo>
                  <a:pt x="88" y="176"/>
                  <a:pt x="88" y="176"/>
                  <a:pt x="88" y="176"/>
                </a:cubicBezTo>
                <a:cubicBezTo>
                  <a:pt x="97" y="176"/>
                  <a:pt x="104" y="169"/>
                  <a:pt x="104" y="160"/>
                </a:cubicBezTo>
                <a:cubicBezTo>
                  <a:pt x="104" y="72"/>
                  <a:pt x="104" y="72"/>
                  <a:pt x="104" y="72"/>
                </a:cubicBezTo>
                <a:cubicBezTo>
                  <a:pt x="76" y="40"/>
                  <a:pt x="76" y="40"/>
                  <a:pt x="76" y="40"/>
                </a:cubicBezTo>
                <a:lnTo>
                  <a:pt x="16" y="40"/>
                </a:lnTo>
                <a:close/>
                <a:moveTo>
                  <a:pt x="96" y="160"/>
                </a:moveTo>
                <a:cubicBezTo>
                  <a:pt x="96" y="165"/>
                  <a:pt x="93" y="168"/>
                  <a:pt x="88" y="168"/>
                </a:cubicBezTo>
                <a:cubicBezTo>
                  <a:pt x="16" y="168"/>
                  <a:pt x="16" y="168"/>
                  <a:pt x="16" y="168"/>
                </a:cubicBezTo>
                <a:cubicBezTo>
                  <a:pt x="12" y="168"/>
                  <a:pt x="8" y="165"/>
                  <a:pt x="8" y="160"/>
                </a:cubicBezTo>
                <a:cubicBezTo>
                  <a:pt x="8" y="56"/>
                  <a:pt x="8" y="56"/>
                  <a:pt x="8" y="56"/>
                </a:cubicBezTo>
                <a:cubicBezTo>
                  <a:pt x="8" y="52"/>
                  <a:pt x="12" y="48"/>
                  <a:pt x="16" y="48"/>
                </a:cubicBezTo>
                <a:cubicBezTo>
                  <a:pt x="64" y="48"/>
                  <a:pt x="64" y="48"/>
                  <a:pt x="64" y="48"/>
                </a:cubicBezTo>
                <a:cubicBezTo>
                  <a:pt x="64" y="72"/>
                  <a:pt x="64" y="72"/>
                  <a:pt x="64" y="72"/>
                </a:cubicBezTo>
                <a:cubicBezTo>
                  <a:pt x="64" y="77"/>
                  <a:pt x="68" y="80"/>
                  <a:pt x="72" y="80"/>
                </a:cubicBezTo>
                <a:cubicBezTo>
                  <a:pt x="96" y="80"/>
                  <a:pt x="96" y="80"/>
                  <a:pt x="96" y="80"/>
                </a:cubicBezTo>
                <a:lnTo>
                  <a:pt x="96" y="160"/>
                </a:lnTo>
                <a:close/>
                <a:moveTo>
                  <a:pt x="72" y="72"/>
                </a:moveTo>
                <a:cubicBezTo>
                  <a:pt x="72" y="49"/>
                  <a:pt x="72" y="49"/>
                  <a:pt x="72" y="49"/>
                </a:cubicBezTo>
                <a:cubicBezTo>
                  <a:pt x="93" y="72"/>
                  <a:pt x="93" y="72"/>
                  <a:pt x="93" y="72"/>
                </a:cubicBezTo>
                <a:lnTo>
                  <a:pt x="72" y="72"/>
                </a:lnTo>
                <a:close/>
                <a:moveTo>
                  <a:pt x="116" y="0"/>
                </a:moveTo>
                <a:cubicBezTo>
                  <a:pt x="56" y="0"/>
                  <a:pt x="56" y="0"/>
                  <a:pt x="56" y="0"/>
                </a:cubicBezTo>
                <a:cubicBezTo>
                  <a:pt x="48" y="0"/>
                  <a:pt x="40" y="7"/>
                  <a:pt x="40" y="16"/>
                </a:cubicBezTo>
                <a:cubicBezTo>
                  <a:pt x="40" y="28"/>
                  <a:pt x="40" y="28"/>
                  <a:pt x="40" y="28"/>
                </a:cubicBezTo>
                <a:cubicBezTo>
                  <a:pt x="40" y="30"/>
                  <a:pt x="42" y="32"/>
                  <a:pt x="44" y="32"/>
                </a:cubicBezTo>
                <a:cubicBezTo>
                  <a:pt x="47" y="32"/>
                  <a:pt x="48" y="30"/>
                  <a:pt x="48" y="28"/>
                </a:cubicBezTo>
                <a:cubicBezTo>
                  <a:pt x="48" y="16"/>
                  <a:pt x="48" y="16"/>
                  <a:pt x="48" y="16"/>
                </a:cubicBezTo>
                <a:cubicBezTo>
                  <a:pt x="48" y="12"/>
                  <a:pt x="52" y="8"/>
                  <a:pt x="56" y="8"/>
                </a:cubicBezTo>
                <a:cubicBezTo>
                  <a:pt x="104" y="8"/>
                  <a:pt x="104" y="8"/>
                  <a:pt x="104" y="8"/>
                </a:cubicBezTo>
                <a:cubicBezTo>
                  <a:pt x="104" y="32"/>
                  <a:pt x="104" y="32"/>
                  <a:pt x="104" y="32"/>
                </a:cubicBezTo>
                <a:cubicBezTo>
                  <a:pt x="104" y="37"/>
                  <a:pt x="108" y="40"/>
                  <a:pt x="112" y="40"/>
                </a:cubicBezTo>
                <a:cubicBezTo>
                  <a:pt x="136" y="40"/>
                  <a:pt x="136" y="40"/>
                  <a:pt x="136" y="40"/>
                </a:cubicBezTo>
                <a:cubicBezTo>
                  <a:pt x="136" y="120"/>
                  <a:pt x="136" y="120"/>
                  <a:pt x="136" y="120"/>
                </a:cubicBezTo>
                <a:cubicBezTo>
                  <a:pt x="136" y="125"/>
                  <a:pt x="133" y="128"/>
                  <a:pt x="128" y="128"/>
                </a:cubicBezTo>
                <a:cubicBezTo>
                  <a:pt x="116" y="128"/>
                  <a:pt x="116" y="128"/>
                  <a:pt x="116" y="128"/>
                </a:cubicBezTo>
                <a:cubicBezTo>
                  <a:pt x="114" y="128"/>
                  <a:pt x="112" y="130"/>
                  <a:pt x="112" y="132"/>
                </a:cubicBezTo>
                <a:cubicBezTo>
                  <a:pt x="112" y="134"/>
                  <a:pt x="114" y="136"/>
                  <a:pt x="116" y="136"/>
                </a:cubicBezTo>
                <a:cubicBezTo>
                  <a:pt x="128" y="136"/>
                  <a:pt x="128" y="136"/>
                  <a:pt x="128" y="136"/>
                </a:cubicBezTo>
                <a:cubicBezTo>
                  <a:pt x="137" y="136"/>
                  <a:pt x="144" y="129"/>
                  <a:pt x="144" y="120"/>
                </a:cubicBezTo>
                <a:cubicBezTo>
                  <a:pt x="144" y="32"/>
                  <a:pt x="144" y="32"/>
                  <a:pt x="144" y="32"/>
                </a:cubicBezTo>
                <a:lnTo>
                  <a:pt x="116" y="0"/>
                </a:lnTo>
                <a:close/>
                <a:moveTo>
                  <a:pt x="112" y="32"/>
                </a:moveTo>
                <a:cubicBezTo>
                  <a:pt x="112" y="9"/>
                  <a:pt x="112" y="9"/>
                  <a:pt x="112" y="9"/>
                </a:cubicBezTo>
                <a:cubicBezTo>
                  <a:pt x="133" y="32"/>
                  <a:pt x="133" y="32"/>
                  <a:pt x="133" y="32"/>
                </a:cubicBezTo>
                <a:lnTo>
                  <a:pt x="112" y="3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1" name="Freeform 20">
            <a:extLst>
              <a:ext uri="{FF2B5EF4-FFF2-40B4-BE49-F238E27FC236}">
                <a16:creationId xmlns:a16="http://schemas.microsoft.com/office/drawing/2014/main" id="{23BC3778-45E4-4293-B19F-61AB36BA7A72}"/>
              </a:ext>
            </a:extLst>
          </p:cNvPr>
          <p:cNvSpPr>
            <a:spLocks noEditPoints="1"/>
          </p:cNvSpPr>
          <p:nvPr/>
        </p:nvSpPr>
        <p:spPr bwMode="auto">
          <a:xfrm>
            <a:off x="7020747" y="3020303"/>
            <a:ext cx="341313" cy="341313"/>
          </a:xfrm>
          <a:custGeom>
            <a:avLst/>
            <a:gdLst>
              <a:gd name="T0" fmla="*/ 88 w 176"/>
              <a:gd name="T1" fmla="*/ 110 h 176"/>
              <a:gd name="T2" fmla="*/ 51 w 176"/>
              <a:gd name="T3" fmla="*/ 73 h 176"/>
              <a:gd name="T4" fmla="*/ 48 w 176"/>
              <a:gd name="T5" fmla="*/ 72 h 176"/>
              <a:gd name="T6" fmla="*/ 44 w 176"/>
              <a:gd name="T7" fmla="*/ 76 h 176"/>
              <a:gd name="T8" fmla="*/ 46 w 176"/>
              <a:gd name="T9" fmla="*/ 79 h 176"/>
              <a:gd name="T10" fmla="*/ 86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4 w 176"/>
              <a:gd name="T23" fmla="*/ 43 h 176"/>
              <a:gd name="T24" fmla="*/ 164 w 176"/>
              <a:gd name="T25" fmla="*/ 43 h 176"/>
              <a:gd name="T26" fmla="*/ 175 w 176"/>
              <a:gd name="T27" fmla="*/ 31 h 176"/>
              <a:gd name="T28" fmla="*/ 175 w 176"/>
              <a:gd name="T29" fmla="*/ 31 h 176"/>
              <a:gd name="T30" fmla="*/ 176 w 176"/>
              <a:gd name="T31" fmla="*/ 28 h 176"/>
              <a:gd name="T32" fmla="*/ 172 w 176"/>
              <a:gd name="T33" fmla="*/ 24 h 176"/>
              <a:gd name="T34" fmla="*/ 170 w 176"/>
              <a:gd name="T35" fmla="*/ 25 h 176"/>
              <a:gd name="T36" fmla="*/ 170 w 176"/>
              <a:gd name="T37" fmla="*/ 25 h 176"/>
              <a:gd name="T38" fmla="*/ 159 w 176"/>
              <a:gd name="T39" fmla="*/ 36 h 176"/>
              <a:gd name="T40" fmla="*/ 159 w 176"/>
              <a:gd name="T41" fmla="*/ 36 h 176"/>
              <a:gd name="T42" fmla="*/ 154 w 176"/>
              <a:gd name="T43" fmla="*/ 42 h 176"/>
              <a:gd name="T44" fmla="*/ 154 w 176"/>
              <a:gd name="T45" fmla="*/ 42 h 176"/>
              <a:gd name="T46" fmla="*/ 88 w 176"/>
              <a:gd name="T47" fmla="*/ 110 h 176"/>
              <a:gd name="T48" fmla="*/ 169 w 176"/>
              <a:gd name="T49" fmla="*/ 54 h 176"/>
              <a:gd name="T50" fmla="*/ 164 w 176"/>
              <a:gd name="T51" fmla="*/ 55 h 176"/>
              <a:gd name="T52" fmla="*/ 163 w 176"/>
              <a:gd name="T53" fmla="*/ 59 h 176"/>
              <a:gd name="T54" fmla="*/ 163 w 176"/>
              <a:gd name="T55" fmla="*/ 59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3 h 176"/>
              <a:gd name="T68" fmla="*/ 152 w 176"/>
              <a:gd name="T69" fmla="*/ 33 h 176"/>
              <a:gd name="T70" fmla="*/ 151 w 176"/>
              <a:gd name="T71" fmla="*/ 27 h 176"/>
              <a:gd name="T72" fmla="*/ 151 w 176"/>
              <a:gd name="T73" fmla="*/ 27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1" y="73"/>
                  <a:pt x="50" y="72"/>
                  <a:pt x="48" y="72"/>
                </a:cubicBezTo>
                <a:cubicBezTo>
                  <a:pt x="46" y="72"/>
                  <a:pt x="44" y="74"/>
                  <a:pt x="44" y="76"/>
                </a:cubicBezTo>
                <a:cubicBezTo>
                  <a:pt x="44" y="77"/>
                  <a:pt x="45" y="78"/>
                  <a:pt x="46" y="79"/>
                </a:cubicBezTo>
                <a:cubicBezTo>
                  <a:pt x="86" y="119"/>
                  <a:pt x="86" y="119"/>
                  <a:pt x="86" y="119"/>
                </a:cubicBezTo>
                <a:cubicBezTo>
                  <a:pt x="86" y="120"/>
                  <a:pt x="87" y="120"/>
                  <a:pt x="88" y="120"/>
                </a:cubicBezTo>
                <a:cubicBezTo>
                  <a:pt x="90" y="120"/>
                  <a:pt x="91" y="120"/>
                  <a:pt x="91" y="119"/>
                </a:cubicBezTo>
                <a:cubicBezTo>
                  <a:pt x="91" y="119"/>
                  <a:pt x="91" y="119"/>
                  <a:pt x="91" y="119"/>
                </a:cubicBezTo>
                <a:cubicBezTo>
                  <a:pt x="158" y="49"/>
                  <a:pt x="158" y="49"/>
                  <a:pt x="158" y="49"/>
                </a:cubicBezTo>
                <a:cubicBezTo>
                  <a:pt x="158" y="49"/>
                  <a:pt x="158" y="49"/>
                  <a:pt x="158" y="49"/>
                </a:cubicBezTo>
                <a:cubicBezTo>
                  <a:pt x="164" y="43"/>
                  <a:pt x="164" y="43"/>
                  <a:pt x="164" y="43"/>
                </a:cubicBezTo>
                <a:cubicBezTo>
                  <a:pt x="164" y="43"/>
                  <a:pt x="164" y="43"/>
                  <a:pt x="164" y="43"/>
                </a:cubicBezTo>
                <a:cubicBezTo>
                  <a:pt x="175" y="31"/>
                  <a:pt x="175" y="31"/>
                  <a:pt x="175" y="31"/>
                </a:cubicBezTo>
                <a:cubicBezTo>
                  <a:pt x="175" y="31"/>
                  <a:pt x="175" y="31"/>
                  <a:pt x="175" y="31"/>
                </a:cubicBezTo>
                <a:cubicBezTo>
                  <a:pt x="176" y="30"/>
                  <a:pt x="176" y="29"/>
                  <a:pt x="176" y="28"/>
                </a:cubicBezTo>
                <a:cubicBezTo>
                  <a:pt x="176" y="26"/>
                  <a:pt x="175" y="24"/>
                  <a:pt x="172" y="24"/>
                </a:cubicBezTo>
                <a:cubicBezTo>
                  <a:pt x="171" y="24"/>
                  <a:pt x="170" y="25"/>
                  <a:pt x="170" y="25"/>
                </a:cubicBezTo>
                <a:cubicBezTo>
                  <a:pt x="170" y="25"/>
                  <a:pt x="170" y="25"/>
                  <a:pt x="170" y="25"/>
                </a:cubicBezTo>
                <a:cubicBezTo>
                  <a:pt x="159" y="36"/>
                  <a:pt x="159" y="36"/>
                  <a:pt x="159" y="36"/>
                </a:cubicBezTo>
                <a:cubicBezTo>
                  <a:pt x="159" y="36"/>
                  <a:pt x="159" y="36"/>
                  <a:pt x="159" y="36"/>
                </a:cubicBezTo>
                <a:cubicBezTo>
                  <a:pt x="154" y="42"/>
                  <a:pt x="154" y="42"/>
                  <a:pt x="154" y="42"/>
                </a:cubicBezTo>
                <a:cubicBezTo>
                  <a:pt x="154" y="42"/>
                  <a:pt x="154" y="42"/>
                  <a:pt x="154" y="42"/>
                </a:cubicBezTo>
                <a:lnTo>
                  <a:pt x="88" y="110"/>
                </a:lnTo>
                <a:close/>
                <a:moveTo>
                  <a:pt x="169" y="54"/>
                </a:moveTo>
                <a:cubicBezTo>
                  <a:pt x="168" y="53"/>
                  <a:pt x="165" y="53"/>
                  <a:pt x="164" y="55"/>
                </a:cubicBezTo>
                <a:cubicBezTo>
                  <a:pt x="163" y="56"/>
                  <a:pt x="162" y="57"/>
                  <a:pt x="163" y="59"/>
                </a:cubicBezTo>
                <a:cubicBezTo>
                  <a:pt x="163" y="59"/>
                  <a:pt x="163" y="59"/>
                  <a:pt x="163" y="59"/>
                </a:cubicBezTo>
                <a:cubicBezTo>
                  <a:pt x="166" y="68"/>
                  <a:pt x="168" y="78"/>
                  <a:pt x="168" y="88"/>
                </a:cubicBezTo>
                <a:cubicBezTo>
                  <a:pt x="168" y="132"/>
                  <a:pt x="133" y="168"/>
                  <a:pt x="88" y="168"/>
                </a:cubicBezTo>
                <a:cubicBezTo>
                  <a:pt x="44" y="168"/>
                  <a:pt x="8" y="132"/>
                  <a:pt x="8" y="88"/>
                </a:cubicBezTo>
                <a:cubicBezTo>
                  <a:pt x="8" y="44"/>
                  <a:pt x="44" y="8"/>
                  <a:pt x="88" y="8"/>
                </a:cubicBezTo>
                <a:cubicBezTo>
                  <a:pt x="111" y="8"/>
                  <a:pt x="131" y="18"/>
                  <a:pt x="146" y="33"/>
                </a:cubicBezTo>
                <a:cubicBezTo>
                  <a:pt x="146" y="33"/>
                  <a:pt x="146" y="33"/>
                  <a:pt x="146" y="33"/>
                </a:cubicBezTo>
                <a:cubicBezTo>
                  <a:pt x="148" y="34"/>
                  <a:pt x="150" y="34"/>
                  <a:pt x="152" y="33"/>
                </a:cubicBezTo>
                <a:cubicBezTo>
                  <a:pt x="153" y="31"/>
                  <a:pt x="153" y="28"/>
                  <a:pt x="151" y="27"/>
                </a:cubicBezTo>
                <a:cubicBezTo>
                  <a:pt x="151" y="27"/>
                  <a:pt x="151" y="27"/>
                  <a:pt x="151" y="27"/>
                </a:cubicBezTo>
                <a:cubicBezTo>
                  <a:pt x="135" y="10"/>
                  <a:pt x="113" y="0"/>
                  <a:pt x="88" y="0"/>
                </a:cubicBezTo>
                <a:cubicBezTo>
                  <a:pt x="40" y="0"/>
                  <a:pt x="0" y="40"/>
                  <a:pt x="0" y="88"/>
                </a:cubicBezTo>
                <a:cubicBezTo>
                  <a:pt x="0" y="137"/>
                  <a:pt x="40" y="176"/>
                  <a:pt x="88" y="176"/>
                </a:cubicBezTo>
                <a:cubicBezTo>
                  <a:pt x="137" y="176"/>
                  <a:pt x="176" y="137"/>
                  <a:pt x="176" y="88"/>
                </a:cubicBezTo>
                <a:cubicBezTo>
                  <a:pt x="176" y="77"/>
                  <a:pt x="174" y="66"/>
                  <a:pt x="170" y="56"/>
                </a:cubicBezTo>
                <a:cubicBezTo>
                  <a:pt x="170" y="56"/>
                  <a:pt x="170" y="55"/>
                  <a:pt x="169" y="5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 name="Freeform 30">
            <a:extLst>
              <a:ext uri="{FF2B5EF4-FFF2-40B4-BE49-F238E27FC236}">
                <a16:creationId xmlns:a16="http://schemas.microsoft.com/office/drawing/2014/main" id="{887BBF6C-F4B4-4CEC-9D34-99ED771FC11F}"/>
              </a:ext>
            </a:extLst>
          </p:cNvPr>
          <p:cNvSpPr>
            <a:spLocks noEditPoints="1"/>
          </p:cNvSpPr>
          <p:nvPr/>
        </p:nvSpPr>
        <p:spPr bwMode="auto">
          <a:xfrm>
            <a:off x="3829710" y="3020303"/>
            <a:ext cx="341313" cy="341313"/>
          </a:xfrm>
          <a:custGeom>
            <a:avLst/>
            <a:gdLst>
              <a:gd name="T0" fmla="*/ 44 w 176"/>
              <a:gd name="T1" fmla="*/ 132 h 176"/>
              <a:gd name="T2" fmla="*/ 79 w 176"/>
              <a:gd name="T3" fmla="*/ 126 h 176"/>
              <a:gd name="T4" fmla="*/ 171 w 176"/>
              <a:gd name="T5" fmla="*/ 34 h 176"/>
              <a:gd name="T6" fmla="*/ 176 w 176"/>
              <a:gd name="T7" fmla="*/ 20 h 176"/>
              <a:gd name="T8" fmla="*/ 156 w 176"/>
              <a:gd name="T9" fmla="*/ 0 h 176"/>
              <a:gd name="T10" fmla="*/ 142 w 176"/>
              <a:gd name="T11" fmla="*/ 6 h 176"/>
              <a:gd name="T12" fmla="*/ 50 w 176"/>
              <a:gd name="T13" fmla="*/ 98 h 176"/>
              <a:gd name="T14" fmla="*/ 44 w 176"/>
              <a:gd name="T15" fmla="*/ 132 h 176"/>
              <a:gd name="T16" fmla="*/ 148 w 176"/>
              <a:gd name="T17" fmla="*/ 12 h 176"/>
              <a:gd name="T18" fmla="*/ 156 w 176"/>
              <a:gd name="T19" fmla="*/ 8 h 176"/>
              <a:gd name="T20" fmla="*/ 168 w 176"/>
              <a:gd name="T21" fmla="*/ 20 h 176"/>
              <a:gd name="T22" fmla="*/ 165 w 176"/>
              <a:gd name="T23" fmla="*/ 29 h 176"/>
              <a:gd name="T24" fmla="*/ 160 w 176"/>
              <a:gd name="T25" fmla="*/ 34 h 176"/>
              <a:gd name="T26" fmla="*/ 143 w 176"/>
              <a:gd name="T27" fmla="*/ 17 h 176"/>
              <a:gd name="T28" fmla="*/ 148 w 176"/>
              <a:gd name="T29" fmla="*/ 12 h 176"/>
              <a:gd name="T30" fmla="*/ 137 w 176"/>
              <a:gd name="T31" fmla="*/ 23 h 176"/>
              <a:gd name="T32" fmla="*/ 154 w 176"/>
              <a:gd name="T33" fmla="*/ 40 h 176"/>
              <a:gd name="T34" fmla="*/ 80 w 176"/>
              <a:gd name="T35" fmla="*/ 113 h 176"/>
              <a:gd name="T36" fmla="*/ 80 w 176"/>
              <a:gd name="T37" fmla="*/ 104 h 176"/>
              <a:gd name="T38" fmla="*/ 80 w 176"/>
              <a:gd name="T39" fmla="*/ 96 h 176"/>
              <a:gd name="T40" fmla="*/ 72 w 176"/>
              <a:gd name="T41" fmla="*/ 96 h 176"/>
              <a:gd name="T42" fmla="*/ 63 w 176"/>
              <a:gd name="T43" fmla="*/ 96 h 176"/>
              <a:gd name="T44" fmla="*/ 137 w 176"/>
              <a:gd name="T45" fmla="*/ 23 h 176"/>
              <a:gd name="T46" fmla="*/ 58 w 176"/>
              <a:gd name="T47" fmla="*/ 104 h 176"/>
              <a:gd name="T48" fmla="*/ 72 w 176"/>
              <a:gd name="T49" fmla="*/ 104 h 176"/>
              <a:gd name="T50" fmla="*/ 72 w 176"/>
              <a:gd name="T51" fmla="*/ 119 h 176"/>
              <a:gd name="T52" fmla="*/ 54 w 176"/>
              <a:gd name="T53" fmla="*/ 122 h 176"/>
              <a:gd name="T54" fmla="*/ 58 w 176"/>
              <a:gd name="T55" fmla="*/ 104 h 176"/>
              <a:gd name="T56" fmla="*/ 172 w 176"/>
              <a:gd name="T57" fmla="*/ 60 h 176"/>
              <a:gd name="T58" fmla="*/ 168 w 176"/>
              <a:gd name="T59" fmla="*/ 64 h 176"/>
              <a:gd name="T60" fmla="*/ 168 w 176"/>
              <a:gd name="T61" fmla="*/ 152 h 176"/>
              <a:gd name="T62" fmla="*/ 152 w 176"/>
              <a:gd name="T63" fmla="*/ 168 h 176"/>
              <a:gd name="T64" fmla="*/ 24 w 176"/>
              <a:gd name="T65" fmla="*/ 168 h 176"/>
              <a:gd name="T66" fmla="*/ 8 w 176"/>
              <a:gd name="T67" fmla="*/ 152 h 176"/>
              <a:gd name="T68" fmla="*/ 8 w 176"/>
              <a:gd name="T69" fmla="*/ 24 h 176"/>
              <a:gd name="T70" fmla="*/ 24 w 176"/>
              <a:gd name="T71" fmla="*/ 8 h 176"/>
              <a:gd name="T72" fmla="*/ 112 w 176"/>
              <a:gd name="T73" fmla="*/ 8 h 176"/>
              <a:gd name="T74" fmla="*/ 116 w 176"/>
              <a:gd name="T75" fmla="*/ 4 h 176"/>
              <a:gd name="T76" fmla="*/ 112 w 176"/>
              <a:gd name="T77" fmla="*/ 0 h 176"/>
              <a:gd name="T78" fmla="*/ 24 w 176"/>
              <a:gd name="T79" fmla="*/ 0 h 176"/>
              <a:gd name="T80" fmla="*/ 0 w 176"/>
              <a:gd name="T81" fmla="*/ 24 h 176"/>
              <a:gd name="T82" fmla="*/ 0 w 176"/>
              <a:gd name="T83" fmla="*/ 152 h 176"/>
              <a:gd name="T84" fmla="*/ 24 w 176"/>
              <a:gd name="T85" fmla="*/ 176 h 176"/>
              <a:gd name="T86" fmla="*/ 152 w 176"/>
              <a:gd name="T87" fmla="*/ 176 h 176"/>
              <a:gd name="T88" fmla="*/ 176 w 176"/>
              <a:gd name="T89" fmla="*/ 152 h 176"/>
              <a:gd name="T90" fmla="*/ 176 w 176"/>
              <a:gd name="T91" fmla="*/ 64 h 176"/>
              <a:gd name="T92" fmla="*/ 172 w 176"/>
              <a:gd name="T93" fmla="*/ 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76">
                <a:moveTo>
                  <a:pt x="44" y="132"/>
                </a:moveTo>
                <a:cubicBezTo>
                  <a:pt x="79" y="126"/>
                  <a:pt x="79" y="126"/>
                  <a:pt x="79" y="126"/>
                </a:cubicBezTo>
                <a:cubicBezTo>
                  <a:pt x="171" y="34"/>
                  <a:pt x="171" y="34"/>
                  <a:pt x="171" y="34"/>
                </a:cubicBezTo>
                <a:cubicBezTo>
                  <a:pt x="174" y="31"/>
                  <a:pt x="176" y="26"/>
                  <a:pt x="176" y="20"/>
                </a:cubicBezTo>
                <a:cubicBezTo>
                  <a:pt x="176" y="9"/>
                  <a:pt x="167" y="0"/>
                  <a:pt x="156" y="0"/>
                </a:cubicBezTo>
                <a:cubicBezTo>
                  <a:pt x="151" y="0"/>
                  <a:pt x="146" y="2"/>
                  <a:pt x="142" y="6"/>
                </a:cubicBezTo>
                <a:cubicBezTo>
                  <a:pt x="50" y="98"/>
                  <a:pt x="50" y="98"/>
                  <a:pt x="50" y="98"/>
                </a:cubicBezTo>
                <a:lnTo>
                  <a:pt x="44" y="132"/>
                </a:lnTo>
                <a:close/>
                <a:moveTo>
                  <a:pt x="148" y="12"/>
                </a:moveTo>
                <a:cubicBezTo>
                  <a:pt x="150" y="10"/>
                  <a:pt x="153" y="8"/>
                  <a:pt x="156" y="8"/>
                </a:cubicBezTo>
                <a:cubicBezTo>
                  <a:pt x="163" y="8"/>
                  <a:pt x="168" y="14"/>
                  <a:pt x="168" y="20"/>
                </a:cubicBezTo>
                <a:cubicBezTo>
                  <a:pt x="168" y="24"/>
                  <a:pt x="167" y="27"/>
                  <a:pt x="165" y="29"/>
                </a:cubicBezTo>
                <a:cubicBezTo>
                  <a:pt x="160" y="34"/>
                  <a:pt x="160" y="34"/>
                  <a:pt x="160" y="34"/>
                </a:cubicBezTo>
                <a:cubicBezTo>
                  <a:pt x="143" y="17"/>
                  <a:pt x="143" y="17"/>
                  <a:pt x="143" y="17"/>
                </a:cubicBezTo>
                <a:lnTo>
                  <a:pt x="148" y="12"/>
                </a:lnTo>
                <a:close/>
                <a:moveTo>
                  <a:pt x="137" y="23"/>
                </a:moveTo>
                <a:cubicBezTo>
                  <a:pt x="154" y="40"/>
                  <a:pt x="154" y="40"/>
                  <a:pt x="154" y="40"/>
                </a:cubicBezTo>
                <a:cubicBezTo>
                  <a:pt x="80" y="113"/>
                  <a:pt x="80" y="113"/>
                  <a:pt x="80" y="113"/>
                </a:cubicBezTo>
                <a:cubicBezTo>
                  <a:pt x="80" y="104"/>
                  <a:pt x="80" y="104"/>
                  <a:pt x="80" y="104"/>
                </a:cubicBezTo>
                <a:cubicBezTo>
                  <a:pt x="80" y="96"/>
                  <a:pt x="80" y="96"/>
                  <a:pt x="80" y="96"/>
                </a:cubicBezTo>
                <a:cubicBezTo>
                  <a:pt x="72" y="96"/>
                  <a:pt x="72" y="96"/>
                  <a:pt x="72" y="96"/>
                </a:cubicBezTo>
                <a:cubicBezTo>
                  <a:pt x="63" y="96"/>
                  <a:pt x="63" y="96"/>
                  <a:pt x="63" y="96"/>
                </a:cubicBezTo>
                <a:lnTo>
                  <a:pt x="137" y="23"/>
                </a:lnTo>
                <a:close/>
                <a:moveTo>
                  <a:pt x="58" y="104"/>
                </a:moveTo>
                <a:cubicBezTo>
                  <a:pt x="72" y="104"/>
                  <a:pt x="72" y="104"/>
                  <a:pt x="72" y="104"/>
                </a:cubicBezTo>
                <a:cubicBezTo>
                  <a:pt x="72" y="119"/>
                  <a:pt x="72" y="119"/>
                  <a:pt x="72" y="119"/>
                </a:cubicBezTo>
                <a:cubicBezTo>
                  <a:pt x="54" y="122"/>
                  <a:pt x="54" y="122"/>
                  <a:pt x="54" y="122"/>
                </a:cubicBezTo>
                <a:lnTo>
                  <a:pt x="58" y="104"/>
                </a:lnTo>
                <a:close/>
                <a:moveTo>
                  <a:pt x="172" y="60"/>
                </a:moveTo>
                <a:cubicBezTo>
                  <a:pt x="170" y="60"/>
                  <a:pt x="168" y="62"/>
                  <a:pt x="168" y="64"/>
                </a:cubicBezTo>
                <a:cubicBezTo>
                  <a:pt x="168" y="152"/>
                  <a:pt x="168" y="152"/>
                  <a:pt x="168" y="152"/>
                </a:cubicBezTo>
                <a:cubicBezTo>
                  <a:pt x="168" y="161"/>
                  <a:pt x="161" y="168"/>
                  <a:pt x="152" y="168"/>
                </a:cubicBezTo>
                <a:cubicBezTo>
                  <a:pt x="24" y="168"/>
                  <a:pt x="24" y="168"/>
                  <a:pt x="24" y="168"/>
                </a:cubicBezTo>
                <a:cubicBezTo>
                  <a:pt x="16" y="168"/>
                  <a:pt x="8" y="161"/>
                  <a:pt x="8" y="152"/>
                </a:cubicBezTo>
                <a:cubicBezTo>
                  <a:pt x="8" y="24"/>
                  <a:pt x="8" y="24"/>
                  <a:pt x="8" y="24"/>
                </a:cubicBezTo>
                <a:cubicBezTo>
                  <a:pt x="8" y="15"/>
                  <a:pt x="16" y="8"/>
                  <a:pt x="24" y="8"/>
                </a:cubicBezTo>
                <a:cubicBezTo>
                  <a:pt x="112" y="8"/>
                  <a:pt x="112" y="8"/>
                  <a:pt x="112" y="8"/>
                </a:cubicBezTo>
                <a:cubicBezTo>
                  <a:pt x="115" y="8"/>
                  <a:pt x="116" y="6"/>
                  <a:pt x="116" y="4"/>
                </a:cubicBezTo>
                <a:cubicBezTo>
                  <a:pt x="116" y="2"/>
                  <a:pt x="115" y="0"/>
                  <a:pt x="112" y="0"/>
                </a:cubicBezTo>
                <a:cubicBezTo>
                  <a:pt x="24" y="0"/>
                  <a:pt x="24" y="0"/>
                  <a:pt x="24" y="0"/>
                </a:cubicBezTo>
                <a:cubicBezTo>
                  <a:pt x="11" y="0"/>
                  <a:pt x="0" y="11"/>
                  <a:pt x="0" y="24"/>
                </a:cubicBezTo>
                <a:cubicBezTo>
                  <a:pt x="0" y="152"/>
                  <a:pt x="0" y="152"/>
                  <a:pt x="0" y="152"/>
                </a:cubicBezTo>
                <a:cubicBezTo>
                  <a:pt x="0" y="165"/>
                  <a:pt x="11" y="176"/>
                  <a:pt x="24" y="176"/>
                </a:cubicBezTo>
                <a:cubicBezTo>
                  <a:pt x="152" y="176"/>
                  <a:pt x="152" y="176"/>
                  <a:pt x="152" y="176"/>
                </a:cubicBezTo>
                <a:cubicBezTo>
                  <a:pt x="166" y="176"/>
                  <a:pt x="176" y="165"/>
                  <a:pt x="176" y="152"/>
                </a:cubicBezTo>
                <a:cubicBezTo>
                  <a:pt x="176" y="64"/>
                  <a:pt x="176" y="64"/>
                  <a:pt x="176" y="64"/>
                </a:cubicBezTo>
                <a:cubicBezTo>
                  <a:pt x="176" y="62"/>
                  <a:pt x="175" y="60"/>
                  <a:pt x="172" y="6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3" name="Freeform 32">
            <a:extLst>
              <a:ext uri="{FF2B5EF4-FFF2-40B4-BE49-F238E27FC236}">
                <a16:creationId xmlns:a16="http://schemas.microsoft.com/office/drawing/2014/main" id="{D138B836-5CF0-4E6F-A796-1152F08FDBCE}"/>
              </a:ext>
            </a:extLst>
          </p:cNvPr>
          <p:cNvSpPr>
            <a:spLocks noEditPoints="1"/>
          </p:cNvSpPr>
          <p:nvPr/>
        </p:nvSpPr>
        <p:spPr bwMode="auto">
          <a:xfrm>
            <a:off x="1941440" y="3036178"/>
            <a:ext cx="341313" cy="309563"/>
          </a:xfrm>
          <a:custGeom>
            <a:avLst/>
            <a:gdLst>
              <a:gd name="T0" fmla="*/ 88 w 176"/>
              <a:gd name="T1" fmla="*/ 0 h 160"/>
              <a:gd name="T2" fmla="*/ 0 w 176"/>
              <a:gd name="T3" fmla="*/ 72 h 160"/>
              <a:gd name="T4" fmla="*/ 25 w 176"/>
              <a:gd name="T5" fmla="*/ 122 h 160"/>
              <a:gd name="T6" fmla="*/ 16 w 176"/>
              <a:gd name="T7" fmla="*/ 160 h 160"/>
              <a:gd name="T8" fmla="*/ 64 w 176"/>
              <a:gd name="T9" fmla="*/ 141 h 160"/>
              <a:gd name="T10" fmla="*/ 88 w 176"/>
              <a:gd name="T11" fmla="*/ 144 h 160"/>
              <a:gd name="T12" fmla="*/ 176 w 176"/>
              <a:gd name="T13" fmla="*/ 72 h 160"/>
              <a:gd name="T14" fmla="*/ 88 w 176"/>
              <a:gd name="T15" fmla="*/ 0 h 160"/>
              <a:gd name="T16" fmla="*/ 88 w 176"/>
              <a:gd name="T17" fmla="*/ 136 h 160"/>
              <a:gd name="T18" fmla="*/ 66 w 176"/>
              <a:gd name="T19" fmla="*/ 133 h 160"/>
              <a:gd name="T20" fmla="*/ 64 w 176"/>
              <a:gd name="T21" fmla="*/ 133 h 160"/>
              <a:gd name="T22" fmla="*/ 61 w 176"/>
              <a:gd name="T23" fmla="*/ 134 h 160"/>
              <a:gd name="T24" fmla="*/ 28 w 176"/>
              <a:gd name="T25" fmla="*/ 147 h 160"/>
              <a:gd name="T26" fmla="*/ 33 w 176"/>
              <a:gd name="T27" fmla="*/ 124 h 160"/>
              <a:gd name="T28" fmla="*/ 31 w 176"/>
              <a:gd name="T29" fmla="*/ 116 h 160"/>
              <a:gd name="T30" fmla="*/ 8 w 176"/>
              <a:gd name="T31" fmla="*/ 72 h 160"/>
              <a:gd name="T32" fmla="*/ 88 w 176"/>
              <a:gd name="T33" fmla="*/ 8 h 160"/>
              <a:gd name="T34" fmla="*/ 168 w 176"/>
              <a:gd name="T35" fmla="*/ 72 h 160"/>
              <a:gd name="T36" fmla="*/ 88 w 176"/>
              <a:gd name="T37"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160">
                <a:moveTo>
                  <a:pt x="88" y="0"/>
                </a:moveTo>
                <a:cubicBezTo>
                  <a:pt x="40" y="0"/>
                  <a:pt x="0" y="32"/>
                  <a:pt x="0" y="72"/>
                </a:cubicBezTo>
                <a:cubicBezTo>
                  <a:pt x="0" y="92"/>
                  <a:pt x="10" y="109"/>
                  <a:pt x="25" y="122"/>
                </a:cubicBezTo>
                <a:cubicBezTo>
                  <a:pt x="16" y="160"/>
                  <a:pt x="16" y="160"/>
                  <a:pt x="16" y="160"/>
                </a:cubicBezTo>
                <a:cubicBezTo>
                  <a:pt x="64" y="141"/>
                  <a:pt x="64" y="141"/>
                  <a:pt x="64" y="141"/>
                </a:cubicBezTo>
                <a:cubicBezTo>
                  <a:pt x="72" y="143"/>
                  <a:pt x="80" y="144"/>
                  <a:pt x="88" y="144"/>
                </a:cubicBezTo>
                <a:cubicBezTo>
                  <a:pt x="137" y="144"/>
                  <a:pt x="176" y="112"/>
                  <a:pt x="176" y="72"/>
                </a:cubicBezTo>
                <a:cubicBezTo>
                  <a:pt x="176" y="32"/>
                  <a:pt x="137" y="0"/>
                  <a:pt x="88" y="0"/>
                </a:cubicBezTo>
                <a:moveTo>
                  <a:pt x="88" y="136"/>
                </a:moveTo>
                <a:cubicBezTo>
                  <a:pt x="81" y="136"/>
                  <a:pt x="73" y="135"/>
                  <a:pt x="66" y="133"/>
                </a:cubicBezTo>
                <a:cubicBezTo>
                  <a:pt x="65" y="133"/>
                  <a:pt x="64" y="133"/>
                  <a:pt x="64" y="133"/>
                </a:cubicBezTo>
                <a:cubicBezTo>
                  <a:pt x="63" y="133"/>
                  <a:pt x="62" y="133"/>
                  <a:pt x="61" y="134"/>
                </a:cubicBezTo>
                <a:cubicBezTo>
                  <a:pt x="28" y="147"/>
                  <a:pt x="28" y="147"/>
                  <a:pt x="28" y="147"/>
                </a:cubicBezTo>
                <a:cubicBezTo>
                  <a:pt x="33" y="124"/>
                  <a:pt x="33" y="124"/>
                  <a:pt x="33" y="124"/>
                </a:cubicBezTo>
                <a:cubicBezTo>
                  <a:pt x="34" y="121"/>
                  <a:pt x="33" y="118"/>
                  <a:pt x="31" y="116"/>
                </a:cubicBezTo>
                <a:cubicBezTo>
                  <a:pt x="16" y="104"/>
                  <a:pt x="8" y="89"/>
                  <a:pt x="8" y="72"/>
                </a:cubicBezTo>
                <a:cubicBezTo>
                  <a:pt x="8" y="37"/>
                  <a:pt x="44" y="8"/>
                  <a:pt x="88" y="8"/>
                </a:cubicBezTo>
                <a:cubicBezTo>
                  <a:pt x="133" y="8"/>
                  <a:pt x="168" y="37"/>
                  <a:pt x="168" y="72"/>
                </a:cubicBezTo>
                <a:cubicBezTo>
                  <a:pt x="168" y="107"/>
                  <a:pt x="133" y="136"/>
                  <a:pt x="88" y="13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4" name="Freeform 34">
            <a:extLst>
              <a:ext uri="{FF2B5EF4-FFF2-40B4-BE49-F238E27FC236}">
                <a16:creationId xmlns:a16="http://schemas.microsoft.com/office/drawing/2014/main" id="{9F6F6349-A366-47C9-99F6-E34C274173BC}"/>
              </a:ext>
            </a:extLst>
          </p:cNvPr>
          <p:cNvSpPr>
            <a:spLocks noEditPoints="1"/>
          </p:cNvSpPr>
          <p:nvPr/>
        </p:nvSpPr>
        <p:spPr bwMode="auto">
          <a:xfrm>
            <a:off x="2592030" y="3036178"/>
            <a:ext cx="341313" cy="309563"/>
          </a:xfrm>
          <a:custGeom>
            <a:avLst/>
            <a:gdLst>
              <a:gd name="T0" fmla="*/ 176 w 176"/>
              <a:gd name="T1" fmla="*/ 54 h 160"/>
              <a:gd name="T2" fmla="*/ 112 w 176"/>
              <a:gd name="T3" fmla="*/ 0 h 160"/>
              <a:gd name="T4" fmla="*/ 54 w 176"/>
              <a:gd name="T5" fmla="*/ 33 h 160"/>
              <a:gd name="T6" fmla="*/ 63 w 176"/>
              <a:gd name="T7" fmla="*/ 32 h 160"/>
              <a:gd name="T8" fmla="*/ 112 w 176"/>
              <a:gd name="T9" fmla="*/ 8 h 160"/>
              <a:gd name="T10" fmla="*/ 168 w 176"/>
              <a:gd name="T11" fmla="*/ 54 h 160"/>
              <a:gd name="T12" fmla="*/ 152 w 176"/>
              <a:gd name="T13" fmla="*/ 87 h 160"/>
              <a:gd name="T14" fmla="*/ 149 w 176"/>
              <a:gd name="T15" fmla="*/ 95 h 160"/>
              <a:gd name="T16" fmla="*/ 152 w 176"/>
              <a:gd name="T17" fmla="*/ 107 h 160"/>
              <a:gd name="T18" fmla="*/ 136 w 176"/>
              <a:gd name="T19" fmla="*/ 101 h 160"/>
              <a:gd name="T20" fmla="*/ 134 w 176"/>
              <a:gd name="T21" fmla="*/ 109 h 160"/>
              <a:gd name="T22" fmla="*/ 164 w 176"/>
              <a:gd name="T23" fmla="*/ 120 h 160"/>
              <a:gd name="T24" fmla="*/ 157 w 176"/>
              <a:gd name="T25" fmla="*/ 93 h 160"/>
              <a:gd name="T26" fmla="*/ 176 w 176"/>
              <a:gd name="T27" fmla="*/ 54 h 160"/>
              <a:gd name="T28" fmla="*/ 64 w 176"/>
              <a:gd name="T29" fmla="*/ 40 h 160"/>
              <a:gd name="T30" fmla="*/ 0 w 176"/>
              <a:gd name="T31" fmla="*/ 94 h 160"/>
              <a:gd name="T32" fmla="*/ 20 w 176"/>
              <a:gd name="T33" fmla="*/ 133 h 160"/>
              <a:gd name="T34" fmla="*/ 12 w 176"/>
              <a:gd name="T35" fmla="*/ 160 h 160"/>
              <a:gd name="T36" fmla="*/ 48 w 176"/>
              <a:gd name="T37" fmla="*/ 146 h 160"/>
              <a:gd name="T38" fmla="*/ 64 w 176"/>
              <a:gd name="T39" fmla="*/ 148 h 160"/>
              <a:gd name="T40" fmla="*/ 128 w 176"/>
              <a:gd name="T41" fmla="*/ 94 h 160"/>
              <a:gd name="T42" fmla="*/ 64 w 176"/>
              <a:gd name="T43" fmla="*/ 40 h 160"/>
              <a:gd name="T44" fmla="*/ 64 w 176"/>
              <a:gd name="T45" fmla="*/ 140 h 160"/>
              <a:gd name="T46" fmla="*/ 50 w 176"/>
              <a:gd name="T47" fmla="*/ 139 h 160"/>
              <a:gd name="T48" fmla="*/ 48 w 176"/>
              <a:gd name="T49" fmla="*/ 138 h 160"/>
              <a:gd name="T50" fmla="*/ 45 w 176"/>
              <a:gd name="T51" fmla="*/ 139 h 160"/>
              <a:gd name="T52" fmla="*/ 25 w 176"/>
              <a:gd name="T53" fmla="*/ 147 h 160"/>
              <a:gd name="T54" fmla="*/ 28 w 176"/>
              <a:gd name="T55" fmla="*/ 135 h 160"/>
              <a:gd name="T56" fmla="*/ 25 w 176"/>
              <a:gd name="T57" fmla="*/ 127 h 160"/>
              <a:gd name="T58" fmla="*/ 8 w 176"/>
              <a:gd name="T59" fmla="*/ 94 h 160"/>
              <a:gd name="T60" fmla="*/ 64 w 176"/>
              <a:gd name="T61" fmla="*/ 48 h 160"/>
              <a:gd name="T62" fmla="*/ 120 w 176"/>
              <a:gd name="T63" fmla="*/ 94 h 160"/>
              <a:gd name="T64" fmla="*/ 64 w 176"/>
              <a:gd name="T65" fmla="*/ 14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60">
                <a:moveTo>
                  <a:pt x="176" y="54"/>
                </a:moveTo>
                <a:cubicBezTo>
                  <a:pt x="176" y="24"/>
                  <a:pt x="148" y="0"/>
                  <a:pt x="112" y="0"/>
                </a:cubicBezTo>
                <a:cubicBezTo>
                  <a:pt x="86" y="0"/>
                  <a:pt x="63" y="14"/>
                  <a:pt x="54" y="33"/>
                </a:cubicBezTo>
                <a:cubicBezTo>
                  <a:pt x="57" y="33"/>
                  <a:pt x="60" y="32"/>
                  <a:pt x="63" y="32"/>
                </a:cubicBezTo>
                <a:cubicBezTo>
                  <a:pt x="73" y="18"/>
                  <a:pt x="91" y="8"/>
                  <a:pt x="112" y="8"/>
                </a:cubicBezTo>
                <a:cubicBezTo>
                  <a:pt x="143" y="8"/>
                  <a:pt x="168" y="29"/>
                  <a:pt x="168" y="54"/>
                </a:cubicBezTo>
                <a:cubicBezTo>
                  <a:pt x="168" y="67"/>
                  <a:pt x="162" y="78"/>
                  <a:pt x="152" y="87"/>
                </a:cubicBezTo>
                <a:cubicBezTo>
                  <a:pt x="149" y="89"/>
                  <a:pt x="148" y="92"/>
                  <a:pt x="149" y="95"/>
                </a:cubicBezTo>
                <a:cubicBezTo>
                  <a:pt x="152" y="107"/>
                  <a:pt x="152" y="107"/>
                  <a:pt x="152" y="107"/>
                </a:cubicBezTo>
                <a:cubicBezTo>
                  <a:pt x="136" y="101"/>
                  <a:pt x="136" y="101"/>
                  <a:pt x="136" y="101"/>
                </a:cubicBezTo>
                <a:cubicBezTo>
                  <a:pt x="135" y="103"/>
                  <a:pt x="135" y="106"/>
                  <a:pt x="134" y="109"/>
                </a:cubicBezTo>
                <a:cubicBezTo>
                  <a:pt x="164" y="120"/>
                  <a:pt x="164" y="120"/>
                  <a:pt x="164" y="120"/>
                </a:cubicBezTo>
                <a:cubicBezTo>
                  <a:pt x="157" y="93"/>
                  <a:pt x="157" y="93"/>
                  <a:pt x="157" y="93"/>
                </a:cubicBezTo>
                <a:cubicBezTo>
                  <a:pt x="169" y="83"/>
                  <a:pt x="176" y="70"/>
                  <a:pt x="176" y="54"/>
                </a:cubicBezTo>
                <a:moveTo>
                  <a:pt x="64" y="40"/>
                </a:moveTo>
                <a:cubicBezTo>
                  <a:pt x="29" y="40"/>
                  <a:pt x="0" y="64"/>
                  <a:pt x="0" y="94"/>
                </a:cubicBezTo>
                <a:cubicBezTo>
                  <a:pt x="0" y="110"/>
                  <a:pt x="8" y="123"/>
                  <a:pt x="20" y="133"/>
                </a:cubicBezTo>
                <a:cubicBezTo>
                  <a:pt x="12" y="160"/>
                  <a:pt x="12" y="160"/>
                  <a:pt x="12" y="160"/>
                </a:cubicBezTo>
                <a:cubicBezTo>
                  <a:pt x="48" y="146"/>
                  <a:pt x="48" y="146"/>
                  <a:pt x="48" y="146"/>
                </a:cubicBezTo>
                <a:cubicBezTo>
                  <a:pt x="53" y="148"/>
                  <a:pt x="59" y="148"/>
                  <a:pt x="64" y="148"/>
                </a:cubicBezTo>
                <a:cubicBezTo>
                  <a:pt x="100" y="148"/>
                  <a:pt x="128" y="124"/>
                  <a:pt x="128" y="94"/>
                </a:cubicBezTo>
                <a:cubicBezTo>
                  <a:pt x="128" y="64"/>
                  <a:pt x="100" y="40"/>
                  <a:pt x="64" y="40"/>
                </a:cubicBezTo>
                <a:moveTo>
                  <a:pt x="64" y="140"/>
                </a:moveTo>
                <a:cubicBezTo>
                  <a:pt x="60" y="140"/>
                  <a:pt x="55" y="140"/>
                  <a:pt x="50" y="139"/>
                </a:cubicBezTo>
                <a:cubicBezTo>
                  <a:pt x="49" y="138"/>
                  <a:pt x="49" y="138"/>
                  <a:pt x="48" y="138"/>
                </a:cubicBezTo>
                <a:cubicBezTo>
                  <a:pt x="47" y="138"/>
                  <a:pt x="46" y="139"/>
                  <a:pt x="45" y="139"/>
                </a:cubicBezTo>
                <a:cubicBezTo>
                  <a:pt x="25" y="147"/>
                  <a:pt x="25" y="147"/>
                  <a:pt x="25" y="147"/>
                </a:cubicBezTo>
                <a:cubicBezTo>
                  <a:pt x="28" y="135"/>
                  <a:pt x="28" y="135"/>
                  <a:pt x="28" y="135"/>
                </a:cubicBezTo>
                <a:cubicBezTo>
                  <a:pt x="29" y="132"/>
                  <a:pt x="28" y="129"/>
                  <a:pt x="25" y="127"/>
                </a:cubicBezTo>
                <a:cubicBezTo>
                  <a:pt x="14" y="118"/>
                  <a:pt x="8" y="107"/>
                  <a:pt x="8" y="94"/>
                </a:cubicBezTo>
                <a:cubicBezTo>
                  <a:pt x="8" y="69"/>
                  <a:pt x="34" y="48"/>
                  <a:pt x="64" y="48"/>
                </a:cubicBezTo>
                <a:cubicBezTo>
                  <a:pt x="95" y="48"/>
                  <a:pt x="120" y="69"/>
                  <a:pt x="120" y="94"/>
                </a:cubicBezTo>
                <a:cubicBezTo>
                  <a:pt x="120" y="120"/>
                  <a:pt x="95" y="140"/>
                  <a:pt x="64" y="14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44">
            <a:extLst>
              <a:ext uri="{FF2B5EF4-FFF2-40B4-BE49-F238E27FC236}">
                <a16:creationId xmlns:a16="http://schemas.microsoft.com/office/drawing/2014/main" id="{4C6EF4C0-2EE9-41B3-BC11-FFEA4F214BDB}"/>
              </a:ext>
            </a:extLst>
          </p:cNvPr>
          <p:cNvSpPr>
            <a:spLocks noEditPoints="1"/>
          </p:cNvSpPr>
          <p:nvPr/>
        </p:nvSpPr>
        <p:spPr bwMode="auto">
          <a:xfrm>
            <a:off x="4489403" y="3690524"/>
            <a:ext cx="341313" cy="341313"/>
          </a:xfrm>
          <a:custGeom>
            <a:avLst/>
            <a:gdLst>
              <a:gd name="T0" fmla="*/ 144 w 176"/>
              <a:gd name="T1" fmla="*/ 108 h 176"/>
              <a:gd name="T2" fmla="*/ 116 w 176"/>
              <a:gd name="T3" fmla="*/ 80 h 176"/>
              <a:gd name="T4" fmla="*/ 116 w 176"/>
              <a:gd name="T5" fmla="*/ 112 h 176"/>
              <a:gd name="T6" fmla="*/ 136 w 176"/>
              <a:gd name="T7" fmla="*/ 104 h 176"/>
              <a:gd name="T8" fmla="*/ 116 w 176"/>
              <a:gd name="T9" fmla="*/ 72 h 176"/>
              <a:gd name="T10" fmla="*/ 144 w 176"/>
              <a:gd name="T11" fmla="*/ 44 h 176"/>
              <a:gd name="T12" fmla="*/ 112 w 176"/>
              <a:gd name="T13" fmla="*/ 44 h 176"/>
              <a:gd name="T14" fmla="*/ 120 w 176"/>
              <a:gd name="T15" fmla="*/ 48 h 176"/>
              <a:gd name="T16" fmla="*/ 120 w 176"/>
              <a:gd name="T17" fmla="*/ 64 h 176"/>
              <a:gd name="T18" fmla="*/ 140 w 176"/>
              <a:gd name="T19" fmla="*/ 152 h 176"/>
              <a:gd name="T20" fmla="*/ 140 w 176"/>
              <a:gd name="T21" fmla="*/ 120 h 176"/>
              <a:gd name="T22" fmla="*/ 112 w 176"/>
              <a:gd name="T23" fmla="*/ 148 h 176"/>
              <a:gd name="T24" fmla="*/ 136 w 176"/>
              <a:gd name="T25" fmla="*/ 128 h 176"/>
              <a:gd name="T26" fmla="*/ 120 w 176"/>
              <a:gd name="T27" fmla="*/ 128 h 176"/>
              <a:gd name="T28" fmla="*/ 64 w 176"/>
              <a:gd name="T29" fmla="*/ 108 h 176"/>
              <a:gd name="T30" fmla="*/ 36 w 176"/>
              <a:gd name="T31" fmla="*/ 80 h 176"/>
              <a:gd name="T32" fmla="*/ 36 w 176"/>
              <a:gd name="T33" fmla="*/ 112 h 176"/>
              <a:gd name="T34" fmla="*/ 56 w 176"/>
              <a:gd name="T35" fmla="*/ 104 h 176"/>
              <a:gd name="T36" fmla="*/ 36 w 176"/>
              <a:gd name="T37" fmla="*/ 152 h 176"/>
              <a:gd name="T38" fmla="*/ 64 w 176"/>
              <a:gd name="T39" fmla="*/ 124 h 176"/>
              <a:gd name="T40" fmla="*/ 32 w 176"/>
              <a:gd name="T41" fmla="*/ 124 h 176"/>
              <a:gd name="T42" fmla="*/ 40 w 176"/>
              <a:gd name="T43" fmla="*/ 128 h 176"/>
              <a:gd name="T44" fmla="*/ 40 w 176"/>
              <a:gd name="T45" fmla="*/ 144 h 176"/>
              <a:gd name="T46" fmla="*/ 168 w 176"/>
              <a:gd name="T47" fmla="*/ 16 h 176"/>
              <a:gd name="T48" fmla="*/ 12 w 176"/>
              <a:gd name="T49" fmla="*/ 0 h 176"/>
              <a:gd name="T50" fmla="*/ 4 w 176"/>
              <a:gd name="T51" fmla="*/ 16 h 176"/>
              <a:gd name="T52" fmla="*/ 8 w 176"/>
              <a:gd name="T53" fmla="*/ 24 h 176"/>
              <a:gd name="T54" fmla="*/ 164 w 176"/>
              <a:gd name="T55" fmla="*/ 176 h 176"/>
              <a:gd name="T56" fmla="*/ 172 w 176"/>
              <a:gd name="T57" fmla="*/ 24 h 176"/>
              <a:gd name="T58" fmla="*/ 96 w 176"/>
              <a:gd name="T59" fmla="*/ 168 h 176"/>
              <a:gd name="T60" fmla="*/ 96 w 176"/>
              <a:gd name="T61" fmla="*/ 128 h 176"/>
              <a:gd name="T62" fmla="*/ 104 w 176"/>
              <a:gd name="T63" fmla="*/ 168 h 176"/>
              <a:gd name="T64" fmla="*/ 76 w 176"/>
              <a:gd name="T65" fmla="*/ 120 h 176"/>
              <a:gd name="T66" fmla="*/ 16 w 176"/>
              <a:gd name="T67" fmla="*/ 168 h 176"/>
              <a:gd name="T68" fmla="*/ 160 w 176"/>
              <a:gd name="T69" fmla="*/ 168 h 176"/>
              <a:gd name="T70" fmla="*/ 16 w 176"/>
              <a:gd name="T71" fmla="*/ 8 h 176"/>
              <a:gd name="T72" fmla="*/ 76 w 176"/>
              <a:gd name="T73" fmla="*/ 112 h 176"/>
              <a:gd name="T74" fmla="*/ 104 w 176"/>
              <a:gd name="T75" fmla="*/ 84 h 176"/>
              <a:gd name="T76" fmla="*/ 72 w 176"/>
              <a:gd name="T77" fmla="*/ 84 h 176"/>
              <a:gd name="T78" fmla="*/ 80 w 176"/>
              <a:gd name="T79" fmla="*/ 88 h 176"/>
              <a:gd name="T80" fmla="*/ 80 w 176"/>
              <a:gd name="T81" fmla="*/ 104 h 176"/>
              <a:gd name="T82" fmla="*/ 100 w 176"/>
              <a:gd name="T83" fmla="*/ 72 h 176"/>
              <a:gd name="T84" fmla="*/ 100 w 176"/>
              <a:gd name="T85" fmla="*/ 40 h 176"/>
              <a:gd name="T86" fmla="*/ 72 w 176"/>
              <a:gd name="T87" fmla="*/ 68 h 176"/>
              <a:gd name="T88" fmla="*/ 96 w 176"/>
              <a:gd name="T89" fmla="*/ 48 h 176"/>
              <a:gd name="T90" fmla="*/ 80 w 176"/>
              <a:gd name="T91" fmla="*/ 48 h 176"/>
              <a:gd name="T92" fmla="*/ 64 w 176"/>
              <a:gd name="T93" fmla="*/ 68 h 176"/>
              <a:gd name="T94" fmla="*/ 36 w 176"/>
              <a:gd name="T95" fmla="*/ 40 h 176"/>
              <a:gd name="T96" fmla="*/ 36 w 176"/>
              <a:gd name="T97" fmla="*/ 72 h 176"/>
              <a:gd name="T98" fmla="*/ 56 w 176"/>
              <a:gd name="T99" fmla="*/ 6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6" h="176">
                <a:moveTo>
                  <a:pt x="116" y="112"/>
                </a:moveTo>
                <a:cubicBezTo>
                  <a:pt x="140" y="112"/>
                  <a:pt x="140" y="112"/>
                  <a:pt x="140" y="112"/>
                </a:cubicBezTo>
                <a:cubicBezTo>
                  <a:pt x="143" y="112"/>
                  <a:pt x="144" y="110"/>
                  <a:pt x="144" y="108"/>
                </a:cubicBezTo>
                <a:cubicBezTo>
                  <a:pt x="144" y="84"/>
                  <a:pt x="144" y="84"/>
                  <a:pt x="144" y="84"/>
                </a:cubicBezTo>
                <a:cubicBezTo>
                  <a:pt x="144" y="82"/>
                  <a:pt x="143" y="80"/>
                  <a:pt x="140" y="80"/>
                </a:cubicBezTo>
                <a:cubicBezTo>
                  <a:pt x="116" y="80"/>
                  <a:pt x="116" y="80"/>
                  <a:pt x="116" y="80"/>
                </a:cubicBezTo>
                <a:cubicBezTo>
                  <a:pt x="114" y="80"/>
                  <a:pt x="112" y="82"/>
                  <a:pt x="112" y="84"/>
                </a:cubicBezTo>
                <a:cubicBezTo>
                  <a:pt x="112" y="108"/>
                  <a:pt x="112" y="108"/>
                  <a:pt x="112" y="108"/>
                </a:cubicBezTo>
                <a:cubicBezTo>
                  <a:pt x="112" y="110"/>
                  <a:pt x="114" y="112"/>
                  <a:pt x="116" y="112"/>
                </a:cubicBezTo>
                <a:moveTo>
                  <a:pt x="120" y="88"/>
                </a:moveTo>
                <a:cubicBezTo>
                  <a:pt x="136" y="88"/>
                  <a:pt x="136" y="88"/>
                  <a:pt x="136" y="88"/>
                </a:cubicBezTo>
                <a:cubicBezTo>
                  <a:pt x="136" y="104"/>
                  <a:pt x="136" y="104"/>
                  <a:pt x="136" y="104"/>
                </a:cubicBezTo>
                <a:cubicBezTo>
                  <a:pt x="120" y="104"/>
                  <a:pt x="120" y="104"/>
                  <a:pt x="120" y="104"/>
                </a:cubicBezTo>
                <a:lnTo>
                  <a:pt x="120" y="88"/>
                </a:lnTo>
                <a:close/>
                <a:moveTo>
                  <a:pt x="116" y="72"/>
                </a:moveTo>
                <a:cubicBezTo>
                  <a:pt x="140" y="72"/>
                  <a:pt x="140" y="72"/>
                  <a:pt x="140" y="72"/>
                </a:cubicBezTo>
                <a:cubicBezTo>
                  <a:pt x="143" y="72"/>
                  <a:pt x="144" y="70"/>
                  <a:pt x="144" y="68"/>
                </a:cubicBezTo>
                <a:cubicBezTo>
                  <a:pt x="144" y="44"/>
                  <a:pt x="144" y="44"/>
                  <a:pt x="144" y="44"/>
                </a:cubicBezTo>
                <a:cubicBezTo>
                  <a:pt x="144" y="42"/>
                  <a:pt x="143" y="40"/>
                  <a:pt x="140" y="40"/>
                </a:cubicBezTo>
                <a:cubicBezTo>
                  <a:pt x="116" y="40"/>
                  <a:pt x="116" y="40"/>
                  <a:pt x="116" y="40"/>
                </a:cubicBezTo>
                <a:cubicBezTo>
                  <a:pt x="114" y="40"/>
                  <a:pt x="112" y="42"/>
                  <a:pt x="112" y="44"/>
                </a:cubicBezTo>
                <a:cubicBezTo>
                  <a:pt x="112" y="68"/>
                  <a:pt x="112" y="68"/>
                  <a:pt x="112" y="68"/>
                </a:cubicBezTo>
                <a:cubicBezTo>
                  <a:pt x="112" y="70"/>
                  <a:pt x="114" y="72"/>
                  <a:pt x="116" y="72"/>
                </a:cubicBezTo>
                <a:moveTo>
                  <a:pt x="120" y="48"/>
                </a:moveTo>
                <a:cubicBezTo>
                  <a:pt x="136" y="48"/>
                  <a:pt x="136" y="48"/>
                  <a:pt x="136" y="48"/>
                </a:cubicBezTo>
                <a:cubicBezTo>
                  <a:pt x="136" y="64"/>
                  <a:pt x="136" y="64"/>
                  <a:pt x="136" y="64"/>
                </a:cubicBezTo>
                <a:cubicBezTo>
                  <a:pt x="120" y="64"/>
                  <a:pt x="120" y="64"/>
                  <a:pt x="120" y="64"/>
                </a:cubicBezTo>
                <a:lnTo>
                  <a:pt x="120" y="48"/>
                </a:lnTo>
                <a:close/>
                <a:moveTo>
                  <a:pt x="116" y="152"/>
                </a:moveTo>
                <a:cubicBezTo>
                  <a:pt x="140" y="152"/>
                  <a:pt x="140" y="152"/>
                  <a:pt x="140" y="152"/>
                </a:cubicBezTo>
                <a:cubicBezTo>
                  <a:pt x="143" y="152"/>
                  <a:pt x="144" y="150"/>
                  <a:pt x="144" y="148"/>
                </a:cubicBezTo>
                <a:cubicBezTo>
                  <a:pt x="144" y="124"/>
                  <a:pt x="144" y="124"/>
                  <a:pt x="144" y="124"/>
                </a:cubicBezTo>
                <a:cubicBezTo>
                  <a:pt x="144" y="122"/>
                  <a:pt x="143" y="120"/>
                  <a:pt x="140" y="120"/>
                </a:cubicBezTo>
                <a:cubicBezTo>
                  <a:pt x="116" y="120"/>
                  <a:pt x="116" y="120"/>
                  <a:pt x="116" y="120"/>
                </a:cubicBezTo>
                <a:cubicBezTo>
                  <a:pt x="114" y="120"/>
                  <a:pt x="112" y="122"/>
                  <a:pt x="112" y="124"/>
                </a:cubicBezTo>
                <a:cubicBezTo>
                  <a:pt x="112" y="148"/>
                  <a:pt x="112" y="148"/>
                  <a:pt x="112" y="148"/>
                </a:cubicBezTo>
                <a:cubicBezTo>
                  <a:pt x="112" y="150"/>
                  <a:pt x="114" y="152"/>
                  <a:pt x="116" y="152"/>
                </a:cubicBezTo>
                <a:moveTo>
                  <a:pt x="120" y="128"/>
                </a:moveTo>
                <a:cubicBezTo>
                  <a:pt x="136" y="128"/>
                  <a:pt x="136" y="128"/>
                  <a:pt x="136" y="128"/>
                </a:cubicBezTo>
                <a:cubicBezTo>
                  <a:pt x="136" y="144"/>
                  <a:pt x="136" y="144"/>
                  <a:pt x="136" y="144"/>
                </a:cubicBezTo>
                <a:cubicBezTo>
                  <a:pt x="120" y="144"/>
                  <a:pt x="120" y="144"/>
                  <a:pt x="120" y="144"/>
                </a:cubicBezTo>
                <a:lnTo>
                  <a:pt x="120" y="128"/>
                </a:lnTo>
                <a:close/>
                <a:moveTo>
                  <a:pt x="36" y="112"/>
                </a:moveTo>
                <a:cubicBezTo>
                  <a:pt x="60" y="112"/>
                  <a:pt x="60" y="112"/>
                  <a:pt x="60" y="112"/>
                </a:cubicBezTo>
                <a:cubicBezTo>
                  <a:pt x="63" y="112"/>
                  <a:pt x="64" y="110"/>
                  <a:pt x="64" y="108"/>
                </a:cubicBezTo>
                <a:cubicBezTo>
                  <a:pt x="64" y="84"/>
                  <a:pt x="64" y="84"/>
                  <a:pt x="64" y="84"/>
                </a:cubicBezTo>
                <a:cubicBezTo>
                  <a:pt x="64" y="82"/>
                  <a:pt x="63" y="80"/>
                  <a:pt x="60" y="80"/>
                </a:cubicBezTo>
                <a:cubicBezTo>
                  <a:pt x="36" y="80"/>
                  <a:pt x="36" y="80"/>
                  <a:pt x="36" y="80"/>
                </a:cubicBezTo>
                <a:cubicBezTo>
                  <a:pt x="34" y="80"/>
                  <a:pt x="32" y="82"/>
                  <a:pt x="32" y="84"/>
                </a:cubicBezTo>
                <a:cubicBezTo>
                  <a:pt x="32" y="108"/>
                  <a:pt x="32" y="108"/>
                  <a:pt x="32" y="108"/>
                </a:cubicBezTo>
                <a:cubicBezTo>
                  <a:pt x="32" y="110"/>
                  <a:pt x="34" y="112"/>
                  <a:pt x="36" y="112"/>
                </a:cubicBezTo>
                <a:moveTo>
                  <a:pt x="40" y="88"/>
                </a:moveTo>
                <a:cubicBezTo>
                  <a:pt x="56" y="88"/>
                  <a:pt x="56" y="88"/>
                  <a:pt x="56" y="88"/>
                </a:cubicBezTo>
                <a:cubicBezTo>
                  <a:pt x="56" y="104"/>
                  <a:pt x="56" y="104"/>
                  <a:pt x="56" y="104"/>
                </a:cubicBezTo>
                <a:cubicBezTo>
                  <a:pt x="40" y="104"/>
                  <a:pt x="40" y="104"/>
                  <a:pt x="40" y="104"/>
                </a:cubicBezTo>
                <a:lnTo>
                  <a:pt x="40" y="88"/>
                </a:lnTo>
                <a:close/>
                <a:moveTo>
                  <a:pt x="36" y="152"/>
                </a:moveTo>
                <a:cubicBezTo>
                  <a:pt x="60" y="152"/>
                  <a:pt x="60" y="152"/>
                  <a:pt x="60" y="152"/>
                </a:cubicBezTo>
                <a:cubicBezTo>
                  <a:pt x="63" y="152"/>
                  <a:pt x="64" y="150"/>
                  <a:pt x="64" y="148"/>
                </a:cubicBezTo>
                <a:cubicBezTo>
                  <a:pt x="64" y="124"/>
                  <a:pt x="64" y="124"/>
                  <a:pt x="64" y="124"/>
                </a:cubicBezTo>
                <a:cubicBezTo>
                  <a:pt x="64" y="122"/>
                  <a:pt x="63" y="120"/>
                  <a:pt x="60" y="120"/>
                </a:cubicBezTo>
                <a:cubicBezTo>
                  <a:pt x="36" y="120"/>
                  <a:pt x="36" y="120"/>
                  <a:pt x="36" y="120"/>
                </a:cubicBezTo>
                <a:cubicBezTo>
                  <a:pt x="34" y="120"/>
                  <a:pt x="32" y="122"/>
                  <a:pt x="32" y="124"/>
                </a:cubicBezTo>
                <a:cubicBezTo>
                  <a:pt x="32" y="148"/>
                  <a:pt x="32" y="148"/>
                  <a:pt x="32" y="148"/>
                </a:cubicBezTo>
                <a:cubicBezTo>
                  <a:pt x="32" y="150"/>
                  <a:pt x="34" y="152"/>
                  <a:pt x="36" y="152"/>
                </a:cubicBezTo>
                <a:moveTo>
                  <a:pt x="40" y="128"/>
                </a:moveTo>
                <a:cubicBezTo>
                  <a:pt x="56" y="128"/>
                  <a:pt x="56" y="128"/>
                  <a:pt x="56" y="128"/>
                </a:cubicBezTo>
                <a:cubicBezTo>
                  <a:pt x="56" y="144"/>
                  <a:pt x="56" y="144"/>
                  <a:pt x="56" y="144"/>
                </a:cubicBezTo>
                <a:cubicBezTo>
                  <a:pt x="40" y="144"/>
                  <a:pt x="40" y="144"/>
                  <a:pt x="40" y="144"/>
                </a:cubicBezTo>
                <a:lnTo>
                  <a:pt x="40" y="128"/>
                </a:lnTo>
                <a:close/>
                <a:moveTo>
                  <a:pt x="172" y="16"/>
                </a:moveTo>
                <a:cubicBezTo>
                  <a:pt x="168" y="16"/>
                  <a:pt x="168" y="16"/>
                  <a:pt x="168" y="16"/>
                </a:cubicBezTo>
                <a:cubicBezTo>
                  <a:pt x="168" y="4"/>
                  <a:pt x="168" y="4"/>
                  <a:pt x="168" y="4"/>
                </a:cubicBezTo>
                <a:cubicBezTo>
                  <a:pt x="168" y="2"/>
                  <a:pt x="167" y="0"/>
                  <a:pt x="164" y="0"/>
                </a:cubicBezTo>
                <a:cubicBezTo>
                  <a:pt x="12" y="0"/>
                  <a:pt x="12" y="0"/>
                  <a:pt x="12" y="0"/>
                </a:cubicBezTo>
                <a:cubicBezTo>
                  <a:pt x="10" y="0"/>
                  <a:pt x="8" y="2"/>
                  <a:pt x="8" y="4"/>
                </a:cubicBezTo>
                <a:cubicBezTo>
                  <a:pt x="8" y="16"/>
                  <a:pt x="8" y="16"/>
                  <a:pt x="8" y="16"/>
                </a:cubicBezTo>
                <a:cubicBezTo>
                  <a:pt x="4" y="16"/>
                  <a:pt x="4" y="16"/>
                  <a:pt x="4" y="16"/>
                </a:cubicBezTo>
                <a:cubicBezTo>
                  <a:pt x="2" y="16"/>
                  <a:pt x="0" y="18"/>
                  <a:pt x="0" y="20"/>
                </a:cubicBezTo>
                <a:cubicBezTo>
                  <a:pt x="0" y="22"/>
                  <a:pt x="2" y="24"/>
                  <a:pt x="4" y="24"/>
                </a:cubicBezTo>
                <a:cubicBezTo>
                  <a:pt x="8" y="24"/>
                  <a:pt x="8" y="24"/>
                  <a:pt x="8" y="24"/>
                </a:cubicBezTo>
                <a:cubicBezTo>
                  <a:pt x="8" y="172"/>
                  <a:pt x="8" y="172"/>
                  <a:pt x="8" y="172"/>
                </a:cubicBezTo>
                <a:cubicBezTo>
                  <a:pt x="8" y="174"/>
                  <a:pt x="10" y="176"/>
                  <a:pt x="12" y="176"/>
                </a:cubicBezTo>
                <a:cubicBezTo>
                  <a:pt x="164" y="176"/>
                  <a:pt x="164" y="176"/>
                  <a:pt x="164" y="176"/>
                </a:cubicBezTo>
                <a:cubicBezTo>
                  <a:pt x="167" y="176"/>
                  <a:pt x="168" y="174"/>
                  <a:pt x="168" y="172"/>
                </a:cubicBezTo>
                <a:cubicBezTo>
                  <a:pt x="168" y="24"/>
                  <a:pt x="168" y="24"/>
                  <a:pt x="168" y="24"/>
                </a:cubicBezTo>
                <a:cubicBezTo>
                  <a:pt x="172" y="24"/>
                  <a:pt x="172" y="24"/>
                  <a:pt x="172" y="24"/>
                </a:cubicBezTo>
                <a:cubicBezTo>
                  <a:pt x="175" y="24"/>
                  <a:pt x="176" y="22"/>
                  <a:pt x="176" y="20"/>
                </a:cubicBezTo>
                <a:cubicBezTo>
                  <a:pt x="176" y="18"/>
                  <a:pt x="175" y="16"/>
                  <a:pt x="172" y="16"/>
                </a:cubicBezTo>
                <a:moveTo>
                  <a:pt x="96" y="168"/>
                </a:moveTo>
                <a:cubicBezTo>
                  <a:pt x="80" y="168"/>
                  <a:pt x="80" y="168"/>
                  <a:pt x="80" y="168"/>
                </a:cubicBezTo>
                <a:cubicBezTo>
                  <a:pt x="80" y="128"/>
                  <a:pt x="80" y="128"/>
                  <a:pt x="80" y="128"/>
                </a:cubicBezTo>
                <a:cubicBezTo>
                  <a:pt x="96" y="128"/>
                  <a:pt x="96" y="128"/>
                  <a:pt x="96" y="128"/>
                </a:cubicBezTo>
                <a:lnTo>
                  <a:pt x="96" y="168"/>
                </a:lnTo>
                <a:close/>
                <a:moveTo>
                  <a:pt x="160" y="168"/>
                </a:moveTo>
                <a:cubicBezTo>
                  <a:pt x="104" y="168"/>
                  <a:pt x="104" y="168"/>
                  <a:pt x="104" y="168"/>
                </a:cubicBezTo>
                <a:cubicBezTo>
                  <a:pt x="104" y="124"/>
                  <a:pt x="104" y="124"/>
                  <a:pt x="104" y="124"/>
                </a:cubicBezTo>
                <a:cubicBezTo>
                  <a:pt x="104" y="122"/>
                  <a:pt x="103" y="120"/>
                  <a:pt x="100" y="120"/>
                </a:cubicBezTo>
                <a:cubicBezTo>
                  <a:pt x="76" y="120"/>
                  <a:pt x="76" y="120"/>
                  <a:pt x="76" y="120"/>
                </a:cubicBezTo>
                <a:cubicBezTo>
                  <a:pt x="74" y="120"/>
                  <a:pt x="72" y="122"/>
                  <a:pt x="72" y="124"/>
                </a:cubicBezTo>
                <a:cubicBezTo>
                  <a:pt x="72" y="168"/>
                  <a:pt x="72" y="168"/>
                  <a:pt x="72" y="168"/>
                </a:cubicBezTo>
                <a:cubicBezTo>
                  <a:pt x="16" y="168"/>
                  <a:pt x="16" y="168"/>
                  <a:pt x="16" y="168"/>
                </a:cubicBezTo>
                <a:cubicBezTo>
                  <a:pt x="16" y="24"/>
                  <a:pt x="16" y="24"/>
                  <a:pt x="16" y="24"/>
                </a:cubicBezTo>
                <a:cubicBezTo>
                  <a:pt x="160" y="24"/>
                  <a:pt x="160" y="24"/>
                  <a:pt x="160" y="24"/>
                </a:cubicBezTo>
                <a:lnTo>
                  <a:pt x="160" y="168"/>
                </a:lnTo>
                <a:close/>
                <a:moveTo>
                  <a:pt x="160" y="16"/>
                </a:moveTo>
                <a:cubicBezTo>
                  <a:pt x="16" y="16"/>
                  <a:pt x="16" y="16"/>
                  <a:pt x="16" y="16"/>
                </a:cubicBezTo>
                <a:cubicBezTo>
                  <a:pt x="16" y="8"/>
                  <a:pt x="16" y="8"/>
                  <a:pt x="16" y="8"/>
                </a:cubicBezTo>
                <a:cubicBezTo>
                  <a:pt x="160" y="8"/>
                  <a:pt x="160" y="8"/>
                  <a:pt x="160" y="8"/>
                </a:cubicBezTo>
                <a:lnTo>
                  <a:pt x="160" y="16"/>
                </a:lnTo>
                <a:close/>
                <a:moveTo>
                  <a:pt x="76" y="112"/>
                </a:moveTo>
                <a:cubicBezTo>
                  <a:pt x="100" y="112"/>
                  <a:pt x="100" y="112"/>
                  <a:pt x="100" y="112"/>
                </a:cubicBezTo>
                <a:cubicBezTo>
                  <a:pt x="103" y="112"/>
                  <a:pt x="104" y="110"/>
                  <a:pt x="104" y="108"/>
                </a:cubicBezTo>
                <a:cubicBezTo>
                  <a:pt x="104" y="84"/>
                  <a:pt x="104" y="84"/>
                  <a:pt x="104" y="84"/>
                </a:cubicBezTo>
                <a:cubicBezTo>
                  <a:pt x="104" y="82"/>
                  <a:pt x="103" y="80"/>
                  <a:pt x="100" y="80"/>
                </a:cubicBezTo>
                <a:cubicBezTo>
                  <a:pt x="76" y="80"/>
                  <a:pt x="76" y="80"/>
                  <a:pt x="76" y="80"/>
                </a:cubicBezTo>
                <a:cubicBezTo>
                  <a:pt x="74" y="80"/>
                  <a:pt x="72" y="82"/>
                  <a:pt x="72" y="84"/>
                </a:cubicBezTo>
                <a:cubicBezTo>
                  <a:pt x="72" y="108"/>
                  <a:pt x="72" y="108"/>
                  <a:pt x="72" y="108"/>
                </a:cubicBezTo>
                <a:cubicBezTo>
                  <a:pt x="72" y="110"/>
                  <a:pt x="74" y="112"/>
                  <a:pt x="76" y="112"/>
                </a:cubicBezTo>
                <a:moveTo>
                  <a:pt x="80" y="88"/>
                </a:moveTo>
                <a:cubicBezTo>
                  <a:pt x="96" y="88"/>
                  <a:pt x="96" y="88"/>
                  <a:pt x="96" y="88"/>
                </a:cubicBezTo>
                <a:cubicBezTo>
                  <a:pt x="96" y="104"/>
                  <a:pt x="96" y="104"/>
                  <a:pt x="96" y="104"/>
                </a:cubicBezTo>
                <a:cubicBezTo>
                  <a:pt x="80" y="104"/>
                  <a:pt x="80" y="104"/>
                  <a:pt x="80" y="104"/>
                </a:cubicBezTo>
                <a:lnTo>
                  <a:pt x="80" y="88"/>
                </a:lnTo>
                <a:close/>
                <a:moveTo>
                  <a:pt x="76" y="72"/>
                </a:moveTo>
                <a:cubicBezTo>
                  <a:pt x="100" y="72"/>
                  <a:pt x="100" y="72"/>
                  <a:pt x="100" y="72"/>
                </a:cubicBezTo>
                <a:cubicBezTo>
                  <a:pt x="103" y="72"/>
                  <a:pt x="104" y="70"/>
                  <a:pt x="104" y="68"/>
                </a:cubicBezTo>
                <a:cubicBezTo>
                  <a:pt x="104" y="44"/>
                  <a:pt x="104" y="44"/>
                  <a:pt x="104" y="44"/>
                </a:cubicBezTo>
                <a:cubicBezTo>
                  <a:pt x="104" y="42"/>
                  <a:pt x="103" y="40"/>
                  <a:pt x="100" y="40"/>
                </a:cubicBezTo>
                <a:cubicBezTo>
                  <a:pt x="76" y="40"/>
                  <a:pt x="76" y="40"/>
                  <a:pt x="76" y="40"/>
                </a:cubicBezTo>
                <a:cubicBezTo>
                  <a:pt x="74" y="40"/>
                  <a:pt x="72" y="42"/>
                  <a:pt x="72" y="44"/>
                </a:cubicBezTo>
                <a:cubicBezTo>
                  <a:pt x="72" y="68"/>
                  <a:pt x="72" y="68"/>
                  <a:pt x="72" y="68"/>
                </a:cubicBezTo>
                <a:cubicBezTo>
                  <a:pt x="72" y="70"/>
                  <a:pt x="74" y="72"/>
                  <a:pt x="76" y="72"/>
                </a:cubicBezTo>
                <a:moveTo>
                  <a:pt x="80" y="48"/>
                </a:moveTo>
                <a:cubicBezTo>
                  <a:pt x="96" y="48"/>
                  <a:pt x="96" y="48"/>
                  <a:pt x="96" y="48"/>
                </a:cubicBezTo>
                <a:cubicBezTo>
                  <a:pt x="96" y="64"/>
                  <a:pt x="96" y="64"/>
                  <a:pt x="96" y="64"/>
                </a:cubicBezTo>
                <a:cubicBezTo>
                  <a:pt x="80" y="64"/>
                  <a:pt x="80" y="64"/>
                  <a:pt x="80" y="64"/>
                </a:cubicBezTo>
                <a:lnTo>
                  <a:pt x="80" y="48"/>
                </a:lnTo>
                <a:close/>
                <a:moveTo>
                  <a:pt x="36" y="72"/>
                </a:moveTo>
                <a:cubicBezTo>
                  <a:pt x="60" y="72"/>
                  <a:pt x="60" y="72"/>
                  <a:pt x="60" y="72"/>
                </a:cubicBezTo>
                <a:cubicBezTo>
                  <a:pt x="63" y="72"/>
                  <a:pt x="64" y="70"/>
                  <a:pt x="64" y="68"/>
                </a:cubicBezTo>
                <a:cubicBezTo>
                  <a:pt x="64" y="44"/>
                  <a:pt x="64" y="44"/>
                  <a:pt x="64" y="44"/>
                </a:cubicBezTo>
                <a:cubicBezTo>
                  <a:pt x="64" y="42"/>
                  <a:pt x="63" y="40"/>
                  <a:pt x="60" y="40"/>
                </a:cubicBezTo>
                <a:cubicBezTo>
                  <a:pt x="36" y="40"/>
                  <a:pt x="36" y="40"/>
                  <a:pt x="36" y="40"/>
                </a:cubicBezTo>
                <a:cubicBezTo>
                  <a:pt x="34" y="40"/>
                  <a:pt x="32" y="42"/>
                  <a:pt x="32" y="44"/>
                </a:cubicBezTo>
                <a:cubicBezTo>
                  <a:pt x="32" y="68"/>
                  <a:pt x="32" y="68"/>
                  <a:pt x="32" y="68"/>
                </a:cubicBezTo>
                <a:cubicBezTo>
                  <a:pt x="32" y="70"/>
                  <a:pt x="34" y="72"/>
                  <a:pt x="36" y="72"/>
                </a:cubicBezTo>
                <a:moveTo>
                  <a:pt x="40" y="48"/>
                </a:moveTo>
                <a:cubicBezTo>
                  <a:pt x="56" y="48"/>
                  <a:pt x="56" y="48"/>
                  <a:pt x="56" y="48"/>
                </a:cubicBezTo>
                <a:cubicBezTo>
                  <a:pt x="56" y="64"/>
                  <a:pt x="56" y="64"/>
                  <a:pt x="56" y="64"/>
                </a:cubicBezTo>
                <a:cubicBezTo>
                  <a:pt x="40" y="64"/>
                  <a:pt x="40" y="64"/>
                  <a:pt x="40" y="64"/>
                </a:cubicBezTo>
                <a:lnTo>
                  <a:pt x="40" y="4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51">
            <a:extLst>
              <a:ext uri="{FF2B5EF4-FFF2-40B4-BE49-F238E27FC236}">
                <a16:creationId xmlns:a16="http://schemas.microsoft.com/office/drawing/2014/main" id="{2A233D99-605B-4314-AD7F-F9836910B7E7}"/>
              </a:ext>
            </a:extLst>
          </p:cNvPr>
          <p:cNvSpPr>
            <a:spLocks noEditPoints="1"/>
          </p:cNvSpPr>
          <p:nvPr/>
        </p:nvSpPr>
        <p:spPr bwMode="auto">
          <a:xfrm>
            <a:off x="5068977" y="3020303"/>
            <a:ext cx="341313" cy="341313"/>
          </a:xfrm>
          <a:custGeom>
            <a:avLst/>
            <a:gdLst>
              <a:gd name="T0" fmla="*/ 175 w 176"/>
              <a:gd name="T1" fmla="*/ 169 h 176"/>
              <a:gd name="T2" fmla="*/ 133 w 176"/>
              <a:gd name="T3" fmla="*/ 127 h 176"/>
              <a:gd name="T4" fmla="*/ 152 w 176"/>
              <a:gd name="T5" fmla="*/ 76 h 176"/>
              <a:gd name="T6" fmla="*/ 76 w 176"/>
              <a:gd name="T7" fmla="*/ 0 h 176"/>
              <a:gd name="T8" fmla="*/ 0 w 176"/>
              <a:gd name="T9" fmla="*/ 76 h 176"/>
              <a:gd name="T10" fmla="*/ 76 w 176"/>
              <a:gd name="T11" fmla="*/ 152 h 176"/>
              <a:gd name="T12" fmla="*/ 127 w 176"/>
              <a:gd name="T13" fmla="*/ 133 h 176"/>
              <a:gd name="T14" fmla="*/ 170 w 176"/>
              <a:gd name="T15" fmla="*/ 175 h 176"/>
              <a:gd name="T16" fmla="*/ 172 w 176"/>
              <a:gd name="T17" fmla="*/ 176 h 176"/>
              <a:gd name="T18" fmla="*/ 176 w 176"/>
              <a:gd name="T19" fmla="*/ 172 h 176"/>
              <a:gd name="T20" fmla="*/ 175 w 176"/>
              <a:gd name="T21" fmla="*/ 169 h 176"/>
              <a:gd name="T22" fmla="*/ 76 w 176"/>
              <a:gd name="T23" fmla="*/ 144 h 176"/>
              <a:gd name="T24" fmla="*/ 8 w 176"/>
              <a:gd name="T25" fmla="*/ 76 h 176"/>
              <a:gd name="T26" fmla="*/ 76 w 176"/>
              <a:gd name="T27" fmla="*/ 8 h 176"/>
              <a:gd name="T28" fmla="*/ 144 w 176"/>
              <a:gd name="T29" fmla="*/ 76 h 176"/>
              <a:gd name="T30" fmla="*/ 76 w 176"/>
              <a:gd name="T31"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176">
                <a:moveTo>
                  <a:pt x="175" y="169"/>
                </a:moveTo>
                <a:cubicBezTo>
                  <a:pt x="133" y="127"/>
                  <a:pt x="133" y="127"/>
                  <a:pt x="133" y="127"/>
                </a:cubicBezTo>
                <a:cubicBezTo>
                  <a:pt x="145" y="114"/>
                  <a:pt x="152" y="96"/>
                  <a:pt x="152" y="76"/>
                </a:cubicBezTo>
                <a:cubicBezTo>
                  <a:pt x="152" y="34"/>
                  <a:pt x="118" y="0"/>
                  <a:pt x="76" y="0"/>
                </a:cubicBezTo>
                <a:cubicBezTo>
                  <a:pt x="34" y="0"/>
                  <a:pt x="0" y="34"/>
                  <a:pt x="0" y="76"/>
                </a:cubicBezTo>
                <a:cubicBezTo>
                  <a:pt x="0" y="118"/>
                  <a:pt x="34" y="152"/>
                  <a:pt x="76" y="152"/>
                </a:cubicBezTo>
                <a:cubicBezTo>
                  <a:pt x="96" y="152"/>
                  <a:pt x="114" y="145"/>
                  <a:pt x="127" y="133"/>
                </a:cubicBezTo>
                <a:cubicBezTo>
                  <a:pt x="170" y="175"/>
                  <a:pt x="170" y="175"/>
                  <a:pt x="170" y="175"/>
                </a:cubicBezTo>
                <a:cubicBezTo>
                  <a:pt x="170" y="176"/>
                  <a:pt x="171" y="176"/>
                  <a:pt x="172" y="176"/>
                </a:cubicBezTo>
                <a:cubicBezTo>
                  <a:pt x="175" y="176"/>
                  <a:pt x="176" y="174"/>
                  <a:pt x="176" y="172"/>
                </a:cubicBezTo>
                <a:cubicBezTo>
                  <a:pt x="176" y="171"/>
                  <a:pt x="176" y="170"/>
                  <a:pt x="175" y="169"/>
                </a:cubicBezTo>
                <a:moveTo>
                  <a:pt x="76" y="144"/>
                </a:moveTo>
                <a:cubicBezTo>
                  <a:pt x="39" y="144"/>
                  <a:pt x="8" y="114"/>
                  <a:pt x="8" y="76"/>
                </a:cubicBezTo>
                <a:cubicBezTo>
                  <a:pt x="8" y="39"/>
                  <a:pt x="39" y="8"/>
                  <a:pt x="76" y="8"/>
                </a:cubicBezTo>
                <a:cubicBezTo>
                  <a:pt x="114" y="8"/>
                  <a:pt x="144" y="39"/>
                  <a:pt x="144" y="76"/>
                </a:cubicBezTo>
                <a:cubicBezTo>
                  <a:pt x="144" y="114"/>
                  <a:pt x="114" y="144"/>
                  <a:pt x="76" y="14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52">
            <a:extLst>
              <a:ext uri="{FF2B5EF4-FFF2-40B4-BE49-F238E27FC236}">
                <a16:creationId xmlns:a16="http://schemas.microsoft.com/office/drawing/2014/main" id="{9329D365-6CC6-4368-AF20-211B5F2E27FB}"/>
              </a:ext>
            </a:extLst>
          </p:cNvPr>
          <p:cNvSpPr>
            <a:spLocks noEditPoints="1"/>
          </p:cNvSpPr>
          <p:nvPr/>
        </p:nvSpPr>
        <p:spPr bwMode="auto">
          <a:xfrm>
            <a:off x="5719567" y="3020303"/>
            <a:ext cx="341313" cy="341313"/>
          </a:xfrm>
          <a:custGeom>
            <a:avLst/>
            <a:gdLst>
              <a:gd name="T0" fmla="*/ 175 w 176"/>
              <a:gd name="T1" fmla="*/ 169 h 176"/>
              <a:gd name="T2" fmla="*/ 133 w 176"/>
              <a:gd name="T3" fmla="*/ 127 h 176"/>
              <a:gd name="T4" fmla="*/ 152 w 176"/>
              <a:gd name="T5" fmla="*/ 76 h 176"/>
              <a:gd name="T6" fmla="*/ 76 w 176"/>
              <a:gd name="T7" fmla="*/ 0 h 176"/>
              <a:gd name="T8" fmla="*/ 0 w 176"/>
              <a:gd name="T9" fmla="*/ 76 h 176"/>
              <a:gd name="T10" fmla="*/ 76 w 176"/>
              <a:gd name="T11" fmla="*/ 152 h 176"/>
              <a:gd name="T12" fmla="*/ 127 w 176"/>
              <a:gd name="T13" fmla="*/ 133 h 176"/>
              <a:gd name="T14" fmla="*/ 170 w 176"/>
              <a:gd name="T15" fmla="*/ 175 h 176"/>
              <a:gd name="T16" fmla="*/ 172 w 176"/>
              <a:gd name="T17" fmla="*/ 176 h 176"/>
              <a:gd name="T18" fmla="*/ 176 w 176"/>
              <a:gd name="T19" fmla="*/ 172 h 176"/>
              <a:gd name="T20" fmla="*/ 175 w 176"/>
              <a:gd name="T21" fmla="*/ 169 h 176"/>
              <a:gd name="T22" fmla="*/ 76 w 176"/>
              <a:gd name="T23" fmla="*/ 144 h 176"/>
              <a:gd name="T24" fmla="*/ 8 w 176"/>
              <a:gd name="T25" fmla="*/ 76 h 176"/>
              <a:gd name="T26" fmla="*/ 76 w 176"/>
              <a:gd name="T27" fmla="*/ 8 h 176"/>
              <a:gd name="T28" fmla="*/ 144 w 176"/>
              <a:gd name="T29" fmla="*/ 76 h 176"/>
              <a:gd name="T30" fmla="*/ 76 w 176"/>
              <a:gd name="T31" fmla="*/ 144 h 176"/>
              <a:gd name="T32" fmla="*/ 112 w 176"/>
              <a:gd name="T33" fmla="*/ 72 h 176"/>
              <a:gd name="T34" fmla="*/ 80 w 176"/>
              <a:gd name="T35" fmla="*/ 72 h 176"/>
              <a:gd name="T36" fmla="*/ 80 w 176"/>
              <a:gd name="T37" fmla="*/ 40 h 176"/>
              <a:gd name="T38" fmla="*/ 76 w 176"/>
              <a:gd name="T39" fmla="*/ 36 h 176"/>
              <a:gd name="T40" fmla="*/ 72 w 176"/>
              <a:gd name="T41" fmla="*/ 40 h 176"/>
              <a:gd name="T42" fmla="*/ 72 w 176"/>
              <a:gd name="T43" fmla="*/ 72 h 176"/>
              <a:gd name="T44" fmla="*/ 40 w 176"/>
              <a:gd name="T45" fmla="*/ 72 h 176"/>
              <a:gd name="T46" fmla="*/ 36 w 176"/>
              <a:gd name="T47" fmla="*/ 76 h 176"/>
              <a:gd name="T48" fmla="*/ 40 w 176"/>
              <a:gd name="T49" fmla="*/ 80 h 176"/>
              <a:gd name="T50" fmla="*/ 72 w 176"/>
              <a:gd name="T51" fmla="*/ 80 h 176"/>
              <a:gd name="T52" fmla="*/ 72 w 176"/>
              <a:gd name="T53" fmla="*/ 112 h 176"/>
              <a:gd name="T54" fmla="*/ 76 w 176"/>
              <a:gd name="T55" fmla="*/ 116 h 176"/>
              <a:gd name="T56" fmla="*/ 80 w 176"/>
              <a:gd name="T57" fmla="*/ 112 h 176"/>
              <a:gd name="T58" fmla="*/ 80 w 176"/>
              <a:gd name="T59" fmla="*/ 80 h 176"/>
              <a:gd name="T60" fmla="*/ 112 w 176"/>
              <a:gd name="T61" fmla="*/ 80 h 176"/>
              <a:gd name="T62" fmla="*/ 116 w 176"/>
              <a:gd name="T63" fmla="*/ 76 h 176"/>
              <a:gd name="T64" fmla="*/ 112 w 176"/>
              <a:gd name="T65" fmla="*/ 7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76">
                <a:moveTo>
                  <a:pt x="175" y="169"/>
                </a:moveTo>
                <a:cubicBezTo>
                  <a:pt x="133" y="127"/>
                  <a:pt x="133" y="127"/>
                  <a:pt x="133" y="127"/>
                </a:cubicBezTo>
                <a:cubicBezTo>
                  <a:pt x="145" y="114"/>
                  <a:pt x="152" y="96"/>
                  <a:pt x="152" y="76"/>
                </a:cubicBezTo>
                <a:cubicBezTo>
                  <a:pt x="152" y="34"/>
                  <a:pt x="118" y="0"/>
                  <a:pt x="76" y="0"/>
                </a:cubicBezTo>
                <a:cubicBezTo>
                  <a:pt x="34" y="0"/>
                  <a:pt x="0" y="34"/>
                  <a:pt x="0" y="76"/>
                </a:cubicBezTo>
                <a:cubicBezTo>
                  <a:pt x="0" y="118"/>
                  <a:pt x="34" y="152"/>
                  <a:pt x="76" y="152"/>
                </a:cubicBezTo>
                <a:cubicBezTo>
                  <a:pt x="96" y="152"/>
                  <a:pt x="114" y="145"/>
                  <a:pt x="127" y="133"/>
                </a:cubicBezTo>
                <a:cubicBezTo>
                  <a:pt x="170" y="175"/>
                  <a:pt x="170" y="175"/>
                  <a:pt x="170" y="175"/>
                </a:cubicBezTo>
                <a:cubicBezTo>
                  <a:pt x="170" y="176"/>
                  <a:pt x="171" y="176"/>
                  <a:pt x="172" y="176"/>
                </a:cubicBezTo>
                <a:cubicBezTo>
                  <a:pt x="175" y="176"/>
                  <a:pt x="176" y="174"/>
                  <a:pt x="176" y="172"/>
                </a:cubicBezTo>
                <a:cubicBezTo>
                  <a:pt x="176" y="171"/>
                  <a:pt x="176" y="170"/>
                  <a:pt x="175" y="169"/>
                </a:cubicBezTo>
                <a:moveTo>
                  <a:pt x="76" y="144"/>
                </a:moveTo>
                <a:cubicBezTo>
                  <a:pt x="39" y="144"/>
                  <a:pt x="8" y="114"/>
                  <a:pt x="8" y="76"/>
                </a:cubicBezTo>
                <a:cubicBezTo>
                  <a:pt x="8" y="39"/>
                  <a:pt x="39" y="8"/>
                  <a:pt x="76" y="8"/>
                </a:cubicBezTo>
                <a:cubicBezTo>
                  <a:pt x="114" y="8"/>
                  <a:pt x="144" y="39"/>
                  <a:pt x="144" y="76"/>
                </a:cubicBezTo>
                <a:cubicBezTo>
                  <a:pt x="144" y="114"/>
                  <a:pt x="114" y="144"/>
                  <a:pt x="76" y="144"/>
                </a:cubicBezTo>
                <a:moveTo>
                  <a:pt x="112" y="72"/>
                </a:moveTo>
                <a:cubicBezTo>
                  <a:pt x="80" y="72"/>
                  <a:pt x="80" y="72"/>
                  <a:pt x="80" y="72"/>
                </a:cubicBezTo>
                <a:cubicBezTo>
                  <a:pt x="80" y="40"/>
                  <a:pt x="80" y="40"/>
                  <a:pt x="80" y="40"/>
                </a:cubicBezTo>
                <a:cubicBezTo>
                  <a:pt x="80" y="38"/>
                  <a:pt x="79" y="36"/>
                  <a:pt x="76" y="36"/>
                </a:cubicBezTo>
                <a:cubicBezTo>
                  <a:pt x="74" y="36"/>
                  <a:pt x="72" y="38"/>
                  <a:pt x="72" y="40"/>
                </a:cubicBezTo>
                <a:cubicBezTo>
                  <a:pt x="72" y="72"/>
                  <a:pt x="72" y="72"/>
                  <a:pt x="72" y="72"/>
                </a:cubicBezTo>
                <a:cubicBezTo>
                  <a:pt x="40" y="72"/>
                  <a:pt x="40" y="72"/>
                  <a:pt x="40" y="72"/>
                </a:cubicBezTo>
                <a:cubicBezTo>
                  <a:pt x="38" y="72"/>
                  <a:pt x="36" y="74"/>
                  <a:pt x="36" y="76"/>
                </a:cubicBezTo>
                <a:cubicBezTo>
                  <a:pt x="36" y="78"/>
                  <a:pt x="38" y="80"/>
                  <a:pt x="40" y="80"/>
                </a:cubicBezTo>
                <a:cubicBezTo>
                  <a:pt x="72" y="80"/>
                  <a:pt x="72" y="80"/>
                  <a:pt x="72" y="80"/>
                </a:cubicBezTo>
                <a:cubicBezTo>
                  <a:pt x="72" y="112"/>
                  <a:pt x="72" y="112"/>
                  <a:pt x="72" y="112"/>
                </a:cubicBezTo>
                <a:cubicBezTo>
                  <a:pt x="72" y="114"/>
                  <a:pt x="74" y="116"/>
                  <a:pt x="76" y="116"/>
                </a:cubicBezTo>
                <a:cubicBezTo>
                  <a:pt x="79" y="116"/>
                  <a:pt x="80" y="114"/>
                  <a:pt x="80" y="112"/>
                </a:cubicBezTo>
                <a:cubicBezTo>
                  <a:pt x="80" y="80"/>
                  <a:pt x="80" y="80"/>
                  <a:pt x="80" y="80"/>
                </a:cubicBezTo>
                <a:cubicBezTo>
                  <a:pt x="112" y="80"/>
                  <a:pt x="112" y="80"/>
                  <a:pt x="112" y="80"/>
                </a:cubicBezTo>
                <a:cubicBezTo>
                  <a:pt x="115" y="80"/>
                  <a:pt x="116" y="78"/>
                  <a:pt x="116" y="76"/>
                </a:cubicBezTo>
                <a:cubicBezTo>
                  <a:pt x="116" y="74"/>
                  <a:pt x="115" y="72"/>
                  <a:pt x="112" y="72"/>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53">
            <a:extLst>
              <a:ext uri="{FF2B5EF4-FFF2-40B4-BE49-F238E27FC236}">
                <a16:creationId xmlns:a16="http://schemas.microsoft.com/office/drawing/2014/main" id="{848CF1B2-C8C5-4B58-93ED-15228E89C521}"/>
              </a:ext>
            </a:extLst>
          </p:cNvPr>
          <p:cNvSpPr>
            <a:spLocks noEditPoints="1"/>
          </p:cNvSpPr>
          <p:nvPr/>
        </p:nvSpPr>
        <p:spPr bwMode="auto">
          <a:xfrm>
            <a:off x="6370157" y="3020303"/>
            <a:ext cx="341313" cy="341313"/>
          </a:xfrm>
          <a:custGeom>
            <a:avLst/>
            <a:gdLst>
              <a:gd name="T0" fmla="*/ 112 w 176"/>
              <a:gd name="T1" fmla="*/ 72 h 176"/>
              <a:gd name="T2" fmla="*/ 40 w 176"/>
              <a:gd name="T3" fmla="*/ 72 h 176"/>
              <a:gd name="T4" fmla="*/ 36 w 176"/>
              <a:gd name="T5" fmla="*/ 76 h 176"/>
              <a:gd name="T6" fmla="*/ 40 w 176"/>
              <a:gd name="T7" fmla="*/ 80 h 176"/>
              <a:gd name="T8" fmla="*/ 112 w 176"/>
              <a:gd name="T9" fmla="*/ 80 h 176"/>
              <a:gd name="T10" fmla="*/ 116 w 176"/>
              <a:gd name="T11" fmla="*/ 76 h 176"/>
              <a:gd name="T12" fmla="*/ 112 w 176"/>
              <a:gd name="T13" fmla="*/ 72 h 176"/>
              <a:gd name="T14" fmla="*/ 175 w 176"/>
              <a:gd name="T15" fmla="*/ 169 h 176"/>
              <a:gd name="T16" fmla="*/ 133 w 176"/>
              <a:gd name="T17" fmla="*/ 127 h 176"/>
              <a:gd name="T18" fmla="*/ 152 w 176"/>
              <a:gd name="T19" fmla="*/ 76 h 176"/>
              <a:gd name="T20" fmla="*/ 76 w 176"/>
              <a:gd name="T21" fmla="*/ 0 h 176"/>
              <a:gd name="T22" fmla="*/ 0 w 176"/>
              <a:gd name="T23" fmla="*/ 76 h 176"/>
              <a:gd name="T24" fmla="*/ 76 w 176"/>
              <a:gd name="T25" fmla="*/ 152 h 176"/>
              <a:gd name="T26" fmla="*/ 127 w 176"/>
              <a:gd name="T27" fmla="*/ 133 h 176"/>
              <a:gd name="T28" fmla="*/ 170 w 176"/>
              <a:gd name="T29" fmla="*/ 175 h 176"/>
              <a:gd name="T30" fmla="*/ 172 w 176"/>
              <a:gd name="T31" fmla="*/ 176 h 176"/>
              <a:gd name="T32" fmla="*/ 176 w 176"/>
              <a:gd name="T33" fmla="*/ 172 h 176"/>
              <a:gd name="T34" fmla="*/ 175 w 176"/>
              <a:gd name="T35" fmla="*/ 169 h 176"/>
              <a:gd name="T36" fmla="*/ 76 w 176"/>
              <a:gd name="T37" fmla="*/ 144 h 176"/>
              <a:gd name="T38" fmla="*/ 8 w 176"/>
              <a:gd name="T39" fmla="*/ 76 h 176"/>
              <a:gd name="T40" fmla="*/ 76 w 176"/>
              <a:gd name="T41" fmla="*/ 8 h 176"/>
              <a:gd name="T42" fmla="*/ 144 w 176"/>
              <a:gd name="T43" fmla="*/ 76 h 176"/>
              <a:gd name="T44" fmla="*/ 76 w 176"/>
              <a:gd name="T45"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6" h="176">
                <a:moveTo>
                  <a:pt x="112" y="72"/>
                </a:moveTo>
                <a:cubicBezTo>
                  <a:pt x="40" y="72"/>
                  <a:pt x="40" y="72"/>
                  <a:pt x="40" y="72"/>
                </a:cubicBezTo>
                <a:cubicBezTo>
                  <a:pt x="38" y="72"/>
                  <a:pt x="36" y="74"/>
                  <a:pt x="36" y="76"/>
                </a:cubicBezTo>
                <a:cubicBezTo>
                  <a:pt x="36" y="78"/>
                  <a:pt x="38" y="80"/>
                  <a:pt x="40" y="80"/>
                </a:cubicBezTo>
                <a:cubicBezTo>
                  <a:pt x="112" y="80"/>
                  <a:pt x="112" y="80"/>
                  <a:pt x="112" y="80"/>
                </a:cubicBezTo>
                <a:cubicBezTo>
                  <a:pt x="115" y="80"/>
                  <a:pt x="116" y="78"/>
                  <a:pt x="116" y="76"/>
                </a:cubicBezTo>
                <a:cubicBezTo>
                  <a:pt x="116" y="74"/>
                  <a:pt x="115" y="72"/>
                  <a:pt x="112" y="72"/>
                </a:cubicBezTo>
                <a:moveTo>
                  <a:pt x="175" y="169"/>
                </a:moveTo>
                <a:cubicBezTo>
                  <a:pt x="133" y="127"/>
                  <a:pt x="133" y="127"/>
                  <a:pt x="133" y="127"/>
                </a:cubicBezTo>
                <a:cubicBezTo>
                  <a:pt x="145" y="114"/>
                  <a:pt x="152" y="96"/>
                  <a:pt x="152" y="76"/>
                </a:cubicBezTo>
                <a:cubicBezTo>
                  <a:pt x="152" y="34"/>
                  <a:pt x="118" y="0"/>
                  <a:pt x="76" y="0"/>
                </a:cubicBezTo>
                <a:cubicBezTo>
                  <a:pt x="34" y="0"/>
                  <a:pt x="0" y="34"/>
                  <a:pt x="0" y="76"/>
                </a:cubicBezTo>
                <a:cubicBezTo>
                  <a:pt x="0" y="118"/>
                  <a:pt x="34" y="152"/>
                  <a:pt x="76" y="152"/>
                </a:cubicBezTo>
                <a:cubicBezTo>
                  <a:pt x="96" y="152"/>
                  <a:pt x="114" y="145"/>
                  <a:pt x="127" y="133"/>
                </a:cubicBezTo>
                <a:cubicBezTo>
                  <a:pt x="170" y="175"/>
                  <a:pt x="170" y="175"/>
                  <a:pt x="170" y="175"/>
                </a:cubicBezTo>
                <a:cubicBezTo>
                  <a:pt x="170" y="176"/>
                  <a:pt x="171" y="176"/>
                  <a:pt x="172" y="176"/>
                </a:cubicBezTo>
                <a:cubicBezTo>
                  <a:pt x="175" y="176"/>
                  <a:pt x="176" y="174"/>
                  <a:pt x="176" y="172"/>
                </a:cubicBezTo>
                <a:cubicBezTo>
                  <a:pt x="176" y="171"/>
                  <a:pt x="176" y="170"/>
                  <a:pt x="175" y="169"/>
                </a:cubicBezTo>
                <a:moveTo>
                  <a:pt x="76" y="144"/>
                </a:moveTo>
                <a:cubicBezTo>
                  <a:pt x="39" y="144"/>
                  <a:pt x="8" y="114"/>
                  <a:pt x="8" y="76"/>
                </a:cubicBezTo>
                <a:cubicBezTo>
                  <a:pt x="8" y="39"/>
                  <a:pt x="39" y="8"/>
                  <a:pt x="76" y="8"/>
                </a:cubicBezTo>
                <a:cubicBezTo>
                  <a:pt x="114" y="8"/>
                  <a:pt x="144" y="39"/>
                  <a:pt x="144" y="76"/>
                </a:cubicBezTo>
                <a:cubicBezTo>
                  <a:pt x="144" y="114"/>
                  <a:pt x="114" y="144"/>
                  <a:pt x="76" y="14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54">
            <a:extLst>
              <a:ext uri="{FF2B5EF4-FFF2-40B4-BE49-F238E27FC236}">
                <a16:creationId xmlns:a16="http://schemas.microsoft.com/office/drawing/2014/main" id="{763004B2-7FD6-4181-8C45-57D741C34618}"/>
              </a:ext>
            </a:extLst>
          </p:cNvPr>
          <p:cNvSpPr>
            <a:spLocks noEditPoints="1"/>
          </p:cNvSpPr>
          <p:nvPr/>
        </p:nvSpPr>
        <p:spPr bwMode="auto">
          <a:xfrm>
            <a:off x="6924419" y="5013251"/>
            <a:ext cx="309563" cy="341313"/>
          </a:xfrm>
          <a:custGeom>
            <a:avLst/>
            <a:gdLst>
              <a:gd name="T0" fmla="*/ 80 w 160"/>
              <a:gd name="T1" fmla="*/ 0 h 176"/>
              <a:gd name="T2" fmla="*/ 0 w 160"/>
              <a:gd name="T3" fmla="*/ 24 h 176"/>
              <a:gd name="T4" fmla="*/ 64 w 160"/>
              <a:gd name="T5" fmla="*/ 120 h 176"/>
              <a:gd name="T6" fmla="*/ 64 w 160"/>
              <a:gd name="T7" fmla="*/ 124 h 176"/>
              <a:gd name="T8" fmla="*/ 64 w 160"/>
              <a:gd name="T9" fmla="*/ 124 h 176"/>
              <a:gd name="T10" fmla="*/ 64 w 160"/>
              <a:gd name="T11" fmla="*/ 124 h 176"/>
              <a:gd name="T12" fmla="*/ 65 w 160"/>
              <a:gd name="T13" fmla="*/ 140 h 176"/>
              <a:gd name="T14" fmla="*/ 64 w 160"/>
              <a:gd name="T15" fmla="*/ 140 h 176"/>
              <a:gd name="T16" fmla="*/ 65 w 160"/>
              <a:gd name="T17" fmla="*/ 141 h 176"/>
              <a:gd name="T18" fmla="*/ 80 w 160"/>
              <a:gd name="T19" fmla="*/ 176 h 176"/>
              <a:gd name="T20" fmla="*/ 96 w 160"/>
              <a:gd name="T21" fmla="*/ 120 h 176"/>
              <a:gd name="T22" fmla="*/ 160 w 160"/>
              <a:gd name="T23" fmla="*/ 24 h 176"/>
              <a:gd name="T24" fmla="*/ 80 w 160"/>
              <a:gd name="T25" fmla="*/ 0 h 176"/>
              <a:gd name="T26" fmla="*/ 121 w 160"/>
              <a:gd name="T27" fmla="*/ 71 h 176"/>
              <a:gd name="T28" fmla="*/ 88 w 160"/>
              <a:gd name="T29" fmla="*/ 120 h 176"/>
              <a:gd name="T30" fmla="*/ 87 w 160"/>
              <a:gd name="T31" fmla="*/ 164 h 176"/>
              <a:gd name="T32" fmla="*/ 80 w 160"/>
              <a:gd name="T33" fmla="*/ 168 h 176"/>
              <a:gd name="T34" fmla="*/ 74 w 160"/>
              <a:gd name="T35" fmla="*/ 164 h 176"/>
              <a:gd name="T36" fmla="*/ 73 w 160"/>
              <a:gd name="T37" fmla="*/ 144 h 176"/>
              <a:gd name="T38" fmla="*/ 76 w 160"/>
              <a:gd name="T39" fmla="*/ 144 h 176"/>
              <a:gd name="T40" fmla="*/ 80 w 160"/>
              <a:gd name="T41" fmla="*/ 140 h 176"/>
              <a:gd name="T42" fmla="*/ 76 w 160"/>
              <a:gd name="T43" fmla="*/ 136 h 176"/>
              <a:gd name="T44" fmla="*/ 72 w 160"/>
              <a:gd name="T45" fmla="*/ 136 h 176"/>
              <a:gd name="T46" fmla="*/ 72 w 160"/>
              <a:gd name="T47" fmla="*/ 128 h 176"/>
              <a:gd name="T48" fmla="*/ 76 w 160"/>
              <a:gd name="T49" fmla="*/ 128 h 176"/>
              <a:gd name="T50" fmla="*/ 80 w 160"/>
              <a:gd name="T51" fmla="*/ 124 h 176"/>
              <a:gd name="T52" fmla="*/ 76 w 160"/>
              <a:gd name="T53" fmla="*/ 120 h 176"/>
              <a:gd name="T54" fmla="*/ 72 w 160"/>
              <a:gd name="T55" fmla="*/ 120 h 176"/>
              <a:gd name="T56" fmla="*/ 40 w 160"/>
              <a:gd name="T57" fmla="*/ 71 h 176"/>
              <a:gd name="T58" fmla="*/ 10 w 160"/>
              <a:gd name="T59" fmla="*/ 36 h 176"/>
              <a:gd name="T60" fmla="*/ 80 w 160"/>
              <a:gd name="T61" fmla="*/ 48 h 176"/>
              <a:gd name="T62" fmla="*/ 151 w 160"/>
              <a:gd name="T63" fmla="*/ 36 h 176"/>
              <a:gd name="T64" fmla="*/ 121 w 160"/>
              <a:gd name="T65" fmla="*/ 71 h 176"/>
              <a:gd name="T66" fmla="*/ 80 w 160"/>
              <a:gd name="T67" fmla="*/ 40 h 176"/>
              <a:gd name="T68" fmla="*/ 8 w 160"/>
              <a:gd name="T69" fmla="*/ 24 h 176"/>
              <a:gd name="T70" fmla="*/ 80 w 160"/>
              <a:gd name="T71" fmla="*/ 8 h 176"/>
              <a:gd name="T72" fmla="*/ 152 w 160"/>
              <a:gd name="T73" fmla="*/ 24 h 176"/>
              <a:gd name="T74" fmla="*/ 80 w 160"/>
              <a:gd name="T75" fmla="*/ 4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0" h="176">
                <a:moveTo>
                  <a:pt x="80" y="0"/>
                </a:moveTo>
                <a:cubicBezTo>
                  <a:pt x="36" y="0"/>
                  <a:pt x="0" y="11"/>
                  <a:pt x="0" y="24"/>
                </a:cubicBezTo>
                <a:cubicBezTo>
                  <a:pt x="0" y="72"/>
                  <a:pt x="64" y="80"/>
                  <a:pt x="64" y="120"/>
                </a:cubicBezTo>
                <a:cubicBezTo>
                  <a:pt x="64" y="124"/>
                  <a:pt x="64" y="124"/>
                  <a:pt x="64" y="124"/>
                </a:cubicBezTo>
                <a:cubicBezTo>
                  <a:pt x="64" y="124"/>
                  <a:pt x="64" y="124"/>
                  <a:pt x="64" y="124"/>
                </a:cubicBezTo>
                <a:cubicBezTo>
                  <a:pt x="64" y="124"/>
                  <a:pt x="64" y="124"/>
                  <a:pt x="64" y="124"/>
                </a:cubicBezTo>
                <a:cubicBezTo>
                  <a:pt x="64" y="130"/>
                  <a:pt x="64" y="135"/>
                  <a:pt x="65" y="140"/>
                </a:cubicBezTo>
                <a:cubicBezTo>
                  <a:pt x="64" y="140"/>
                  <a:pt x="64" y="140"/>
                  <a:pt x="64" y="140"/>
                </a:cubicBezTo>
                <a:cubicBezTo>
                  <a:pt x="64" y="140"/>
                  <a:pt x="65" y="140"/>
                  <a:pt x="65" y="141"/>
                </a:cubicBezTo>
                <a:cubicBezTo>
                  <a:pt x="65" y="170"/>
                  <a:pt x="67" y="176"/>
                  <a:pt x="80" y="176"/>
                </a:cubicBezTo>
                <a:cubicBezTo>
                  <a:pt x="96" y="176"/>
                  <a:pt x="96" y="168"/>
                  <a:pt x="96" y="120"/>
                </a:cubicBezTo>
                <a:cubicBezTo>
                  <a:pt x="96" y="80"/>
                  <a:pt x="160" y="72"/>
                  <a:pt x="160" y="24"/>
                </a:cubicBezTo>
                <a:cubicBezTo>
                  <a:pt x="160" y="11"/>
                  <a:pt x="125" y="0"/>
                  <a:pt x="80" y="0"/>
                </a:cubicBezTo>
                <a:moveTo>
                  <a:pt x="121" y="71"/>
                </a:moveTo>
                <a:cubicBezTo>
                  <a:pt x="105" y="84"/>
                  <a:pt x="88" y="97"/>
                  <a:pt x="88" y="120"/>
                </a:cubicBezTo>
                <a:cubicBezTo>
                  <a:pt x="88" y="143"/>
                  <a:pt x="88" y="157"/>
                  <a:pt x="87" y="164"/>
                </a:cubicBezTo>
                <a:cubicBezTo>
                  <a:pt x="86" y="168"/>
                  <a:pt x="86" y="168"/>
                  <a:pt x="80" y="168"/>
                </a:cubicBezTo>
                <a:cubicBezTo>
                  <a:pt x="75" y="168"/>
                  <a:pt x="75" y="168"/>
                  <a:pt x="74" y="164"/>
                </a:cubicBezTo>
                <a:cubicBezTo>
                  <a:pt x="73" y="160"/>
                  <a:pt x="73" y="154"/>
                  <a:pt x="73" y="144"/>
                </a:cubicBezTo>
                <a:cubicBezTo>
                  <a:pt x="76" y="144"/>
                  <a:pt x="76" y="144"/>
                  <a:pt x="76" y="144"/>
                </a:cubicBezTo>
                <a:cubicBezTo>
                  <a:pt x="79" y="144"/>
                  <a:pt x="80" y="142"/>
                  <a:pt x="80" y="140"/>
                </a:cubicBezTo>
                <a:cubicBezTo>
                  <a:pt x="80" y="138"/>
                  <a:pt x="79" y="136"/>
                  <a:pt x="76" y="136"/>
                </a:cubicBezTo>
                <a:cubicBezTo>
                  <a:pt x="72" y="136"/>
                  <a:pt x="72" y="136"/>
                  <a:pt x="72" y="136"/>
                </a:cubicBezTo>
                <a:cubicBezTo>
                  <a:pt x="72" y="134"/>
                  <a:pt x="72" y="131"/>
                  <a:pt x="72" y="128"/>
                </a:cubicBezTo>
                <a:cubicBezTo>
                  <a:pt x="76" y="128"/>
                  <a:pt x="76" y="128"/>
                  <a:pt x="76" y="128"/>
                </a:cubicBezTo>
                <a:cubicBezTo>
                  <a:pt x="79" y="128"/>
                  <a:pt x="80" y="126"/>
                  <a:pt x="80" y="124"/>
                </a:cubicBezTo>
                <a:cubicBezTo>
                  <a:pt x="80" y="122"/>
                  <a:pt x="79" y="120"/>
                  <a:pt x="76" y="120"/>
                </a:cubicBezTo>
                <a:cubicBezTo>
                  <a:pt x="72" y="120"/>
                  <a:pt x="72" y="120"/>
                  <a:pt x="72" y="120"/>
                </a:cubicBezTo>
                <a:cubicBezTo>
                  <a:pt x="72" y="97"/>
                  <a:pt x="56" y="84"/>
                  <a:pt x="40" y="71"/>
                </a:cubicBezTo>
                <a:cubicBezTo>
                  <a:pt x="27" y="60"/>
                  <a:pt x="14" y="50"/>
                  <a:pt x="10" y="36"/>
                </a:cubicBezTo>
                <a:cubicBezTo>
                  <a:pt x="24" y="43"/>
                  <a:pt x="50" y="48"/>
                  <a:pt x="80" y="48"/>
                </a:cubicBezTo>
                <a:cubicBezTo>
                  <a:pt x="111" y="48"/>
                  <a:pt x="137" y="43"/>
                  <a:pt x="151" y="36"/>
                </a:cubicBezTo>
                <a:cubicBezTo>
                  <a:pt x="147" y="50"/>
                  <a:pt x="134" y="60"/>
                  <a:pt x="121" y="71"/>
                </a:cubicBezTo>
                <a:moveTo>
                  <a:pt x="80" y="40"/>
                </a:moveTo>
                <a:cubicBezTo>
                  <a:pt x="41" y="40"/>
                  <a:pt x="8" y="33"/>
                  <a:pt x="8" y="24"/>
                </a:cubicBezTo>
                <a:cubicBezTo>
                  <a:pt x="8" y="15"/>
                  <a:pt x="41" y="8"/>
                  <a:pt x="80" y="8"/>
                </a:cubicBezTo>
                <a:cubicBezTo>
                  <a:pt x="120" y="8"/>
                  <a:pt x="152" y="15"/>
                  <a:pt x="152" y="24"/>
                </a:cubicBezTo>
                <a:cubicBezTo>
                  <a:pt x="152" y="33"/>
                  <a:pt x="120" y="40"/>
                  <a:pt x="80" y="4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59">
            <a:extLst>
              <a:ext uri="{FF2B5EF4-FFF2-40B4-BE49-F238E27FC236}">
                <a16:creationId xmlns:a16="http://schemas.microsoft.com/office/drawing/2014/main" id="{BEB67C2D-D722-40F3-8AAB-D262431D1E52}"/>
              </a:ext>
            </a:extLst>
          </p:cNvPr>
          <p:cNvSpPr>
            <a:spLocks noEditPoints="1"/>
          </p:cNvSpPr>
          <p:nvPr/>
        </p:nvSpPr>
        <p:spPr bwMode="auto">
          <a:xfrm>
            <a:off x="3844673" y="3690524"/>
            <a:ext cx="341313" cy="341313"/>
          </a:xfrm>
          <a:custGeom>
            <a:avLst/>
            <a:gdLst>
              <a:gd name="T0" fmla="*/ 215 w 215"/>
              <a:gd name="T1" fmla="*/ 78 h 215"/>
              <a:gd name="T2" fmla="*/ 137 w 215"/>
              <a:gd name="T3" fmla="*/ 78 h 215"/>
              <a:gd name="T4" fmla="*/ 107 w 215"/>
              <a:gd name="T5" fmla="*/ 0 h 215"/>
              <a:gd name="T6" fmla="*/ 78 w 215"/>
              <a:gd name="T7" fmla="*/ 78 h 215"/>
              <a:gd name="T8" fmla="*/ 0 w 215"/>
              <a:gd name="T9" fmla="*/ 78 h 215"/>
              <a:gd name="T10" fmla="*/ 63 w 215"/>
              <a:gd name="T11" fmla="*/ 127 h 215"/>
              <a:gd name="T12" fmla="*/ 34 w 215"/>
              <a:gd name="T13" fmla="*/ 215 h 215"/>
              <a:gd name="T14" fmla="*/ 107 w 215"/>
              <a:gd name="T15" fmla="*/ 161 h 215"/>
              <a:gd name="T16" fmla="*/ 181 w 215"/>
              <a:gd name="T17" fmla="*/ 215 h 215"/>
              <a:gd name="T18" fmla="*/ 151 w 215"/>
              <a:gd name="T19" fmla="*/ 127 h 215"/>
              <a:gd name="T20" fmla="*/ 215 w 215"/>
              <a:gd name="T21" fmla="*/ 78 h 215"/>
              <a:gd name="T22" fmla="*/ 162 w 215"/>
              <a:gd name="T23" fmla="*/ 189 h 215"/>
              <a:gd name="T24" fmla="*/ 114 w 215"/>
              <a:gd name="T25" fmla="*/ 154 h 215"/>
              <a:gd name="T26" fmla="*/ 107 w 215"/>
              <a:gd name="T27" fmla="*/ 149 h 215"/>
              <a:gd name="T28" fmla="*/ 103 w 215"/>
              <a:gd name="T29" fmla="*/ 154 h 215"/>
              <a:gd name="T30" fmla="*/ 54 w 215"/>
              <a:gd name="T31" fmla="*/ 189 h 215"/>
              <a:gd name="T32" fmla="*/ 73 w 215"/>
              <a:gd name="T33" fmla="*/ 131 h 215"/>
              <a:gd name="T34" fmla="*/ 76 w 215"/>
              <a:gd name="T35" fmla="*/ 123 h 215"/>
              <a:gd name="T36" fmla="*/ 70 w 215"/>
              <a:gd name="T37" fmla="*/ 120 h 215"/>
              <a:gd name="T38" fmla="*/ 29 w 215"/>
              <a:gd name="T39" fmla="*/ 88 h 215"/>
              <a:gd name="T40" fmla="*/ 78 w 215"/>
              <a:gd name="T41" fmla="*/ 88 h 215"/>
              <a:gd name="T42" fmla="*/ 85 w 215"/>
              <a:gd name="T43" fmla="*/ 88 h 215"/>
              <a:gd name="T44" fmla="*/ 88 w 215"/>
              <a:gd name="T45" fmla="*/ 82 h 215"/>
              <a:gd name="T46" fmla="*/ 107 w 215"/>
              <a:gd name="T47" fmla="*/ 28 h 215"/>
              <a:gd name="T48" fmla="*/ 128 w 215"/>
              <a:gd name="T49" fmla="*/ 82 h 215"/>
              <a:gd name="T50" fmla="*/ 131 w 215"/>
              <a:gd name="T51" fmla="*/ 88 h 215"/>
              <a:gd name="T52" fmla="*/ 137 w 215"/>
              <a:gd name="T53" fmla="*/ 88 h 215"/>
              <a:gd name="T54" fmla="*/ 187 w 215"/>
              <a:gd name="T55" fmla="*/ 88 h 215"/>
              <a:gd name="T56" fmla="*/ 146 w 215"/>
              <a:gd name="T57" fmla="*/ 120 h 215"/>
              <a:gd name="T58" fmla="*/ 140 w 215"/>
              <a:gd name="T59" fmla="*/ 123 h 215"/>
              <a:gd name="T60" fmla="*/ 143 w 215"/>
              <a:gd name="T61" fmla="*/ 131 h 215"/>
              <a:gd name="T62" fmla="*/ 162 w 215"/>
              <a:gd name="T63" fmla="*/ 189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5" h="215">
                <a:moveTo>
                  <a:pt x="215" y="78"/>
                </a:moveTo>
                <a:lnTo>
                  <a:pt x="137" y="78"/>
                </a:lnTo>
                <a:lnTo>
                  <a:pt x="107" y="0"/>
                </a:lnTo>
                <a:lnTo>
                  <a:pt x="78" y="78"/>
                </a:lnTo>
                <a:lnTo>
                  <a:pt x="0" y="78"/>
                </a:lnTo>
                <a:lnTo>
                  <a:pt x="63" y="127"/>
                </a:lnTo>
                <a:lnTo>
                  <a:pt x="34" y="215"/>
                </a:lnTo>
                <a:lnTo>
                  <a:pt x="107" y="161"/>
                </a:lnTo>
                <a:lnTo>
                  <a:pt x="181" y="215"/>
                </a:lnTo>
                <a:lnTo>
                  <a:pt x="151" y="127"/>
                </a:lnTo>
                <a:lnTo>
                  <a:pt x="215" y="78"/>
                </a:lnTo>
                <a:close/>
                <a:moveTo>
                  <a:pt x="162" y="189"/>
                </a:moveTo>
                <a:lnTo>
                  <a:pt x="114" y="154"/>
                </a:lnTo>
                <a:lnTo>
                  <a:pt x="107" y="149"/>
                </a:lnTo>
                <a:lnTo>
                  <a:pt x="103" y="154"/>
                </a:lnTo>
                <a:lnTo>
                  <a:pt x="54" y="189"/>
                </a:lnTo>
                <a:lnTo>
                  <a:pt x="73" y="131"/>
                </a:lnTo>
                <a:lnTo>
                  <a:pt x="76" y="123"/>
                </a:lnTo>
                <a:lnTo>
                  <a:pt x="70" y="120"/>
                </a:lnTo>
                <a:lnTo>
                  <a:pt x="29" y="88"/>
                </a:lnTo>
                <a:lnTo>
                  <a:pt x="78" y="88"/>
                </a:lnTo>
                <a:lnTo>
                  <a:pt x="85" y="88"/>
                </a:lnTo>
                <a:lnTo>
                  <a:pt x="88" y="82"/>
                </a:lnTo>
                <a:lnTo>
                  <a:pt x="107" y="28"/>
                </a:lnTo>
                <a:lnTo>
                  <a:pt x="128" y="82"/>
                </a:lnTo>
                <a:lnTo>
                  <a:pt x="131" y="88"/>
                </a:lnTo>
                <a:lnTo>
                  <a:pt x="137" y="88"/>
                </a:lnTo>
                <a:lnTo>
                  <a:pt x="187" y="88"/>
                </a:lnTo>
                <a:lnTo>
                  <a:pt x="146" y="120"/>
                </a:lnTo>
                <a:lnTo>
                  <a:pt x="140" y="123"/>
                </a:lnTo>
                <a:lnTo>
                  <a:pt x="143" y="131"/>
                </a:lnTo>
                <a:lnTo>
                  <a:pt x="162" y="18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9" name="Freeform 90">
            <a:extLst>
              <a:ext uri="{FF2B5EF4-FFF2-40B4-BE49-F238E27FC236}">
                <a16:creationId xmlns:a16="http://schemas.microsoft.com/office/drawing/2014/main" id="{F50FC113-B106-45E7-AE3A-34D1C7C8B9AA}"/>
              </a:ext>
            </a:extLst>
          </p:cNvPr>
          <p:cNvSpPr>
            <a:spLocks noEditPoints="1"/>
          </p:cNvSpPr>
          <p:nvPr/>
        </p:nvSpPr>
        <p:spPr bwMode="auto">
          <a:xfrm>
            <a:off x="3246949" y="4370613"/>
            <a:ext cx="341313" cy="279400"/>
          </a:xfrm>
          <a:custGeom>
            <a:avLst/>
            <a:gdLst>
              <a:gd name="T0" fmla="*/ 160 w 176"/>
              <a:gd name="T1" fmla="*/ 16 h 144"/>
              <a:gd name="T2" fmla="*/ 88 w 176"/>
              <a:gd name="T3" fmla="*/ 16 h 144"/>
              <a:gd name="T4" fmla="*/ 56 w 176"/>
              <a:gd name="T5" fmla="*/ 0 h 144"/>
              <a:gd name="T6" fmla="*/ 16 w 176"/>
              <a:gd name="T7" fmla="*/ 0 h 144"/>
              <a:gd name="T8" fmla="*/ 0 w 176"/>
              <a:gd name="T9" fmla="*/ 16 h 144"/>
              <a:gd name="T10" fmla="*/ 0 w 176"/>
              <a:gd name="T11" fmla="*/ 48 h 144"/>
              <a:gd name="T12" fmla="*/ 0 w 176"/>
              <a:gd name="T13" fmla="*/ 128 h 144"/>
              <a:gd name="T14" fmla="*/ 16 w 176"/>
              <a:gd name="T15" fmla="*/ 144 h 144"/>
              <a:gd name="T16" fmla="*/ 160 w 176"/>
              <a:gd name="T17" fmla="*/ 144 h 144"/>
              <a:gd name="T18" fmla="*/ 176 w 176"/>
              <a:gd name="T19" fmla="*/ 128 h 144"/>
              <a:gd name="T20" fmla="*/ 176 w 176"/>
              <a:gd name="T21" fmla="*/ 32 h 144"/>
              <a:gd name="T22" fmla="*/ 160 w 176"/>
              <a:gd name="T23" fmla="*/ 16 h 144"/>
              <a:gd name="T24" fmla="*/ 168 w 176"/>
              <a:gd name="T25" fmla="*/ 128 h 144"/>
              <a:gd name="T26" fmla="*/ 160 w 176"/>
              <a:gd name="T27" fmla="*/ 136 h 144"/>
              <a:gd name="T28" fmla="*/ 16 w 176"/>
              <a:gd name="T29" fmla="*/ 136 h 144"/>
              <a:gd name="T30" fmla="*/ 8 w 176"/>
              <a:gd name="T31" fmla="*/ 128 h 144"/>
              <a:gd name="T32" fmla="*/ 8 w 176"/>
              <a:gd name="T33" fmla="*/ 48 h 144"/>
              <a:gd name="T34" fmla="*/ 168 w 176"/>
              <a:gd name="T35" fmla="*/ 48 h 144"/>
              <a:gd name="T36" fmla="*/ 168 w 176"/>
              <a:gd name="T37" fmla="*/ 128 h 144"/>
              <a:gd name="T38" fmla="*/ 168 w 176"/>
              <a:gd name="T39" fmla="*/ 40 h 144"/>
              <a:gd name="T40" fmla="*/ 8 w 176"/>
              <a:gd name="T41" fmla="*/ 40 h 144"/>
              <a:gd name="T42" fmla="*/ 8 w 176"/>
              <a:gd name="T43" fmla="*/ 16 h 144"/>
              <a:gd name="T44" fmla="*/ 16 w 176"/>
              <a:gd name="T45" fmla="*/ 8 h 144"/>
              <a:gd name="T46" fmla="*/ 56 w 176"/>
              <a:gd name="T47" fmla="*/ 8 h 144"/>
              <a:gd name="T48" fmla="*/ 88 w 176"/>
              <a:gd name="T49" fmla="*/ 24 h 144"/>
              <a:gd name="T50" fmla="*/ 160 w 176"/>
              <a:gd name="T51" fmla="*/ 24 h 144"/>
              <a:gd name="T52" fmla="*/ 168 w 176"/>
              <a:gd name="T53" fmla="*/ 32 h 144"/>
              <a:gd name="T54" fmla="*/ 168 w 176"/>
              <a:gd name="T55" fmla="*/ 4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6" h="144">
                <a:moveTo>
                  <a:pt x="160" y="16"/>
                </a:moveTo>
                <a:cubicBezTo>
                  <a:pt x="88" y="16"/>
                  <a:pt x="88" y="16"/>
                  <a:pt x="88" y="16"/>
                </a:cubicBezTo>
                <a:cubicBezTo>
                  <a:pt x="72" y="16"/>
                  <a:pt x="72" y="0"/>
                  <a:pt x="56" y="0"/>
                </a:cubicBezTo>
                <a:cubicBezTo>
                  <a:pt x="16" y="0"/>
                  <a:pt x="16" y="0"/>
                  <a:pt x="16" y="0"/>
                </a:cubicBezTo>
                <a:cubicBezTo>
                  <a:pt x="8" y="0"/>
                  <a:pt x="0" y="7"/>
                  <a:pt x="0" y="16"/>
                </a:cubicBezTo>
                <a:cubicBezTo>
                  <a:pt x="0" y="48"/>
                  <a:pt x="0" y="48"/>
                  <a:pt x="0" y="48"/>
                </a:cubicBezTo>
                <a:cubicBezTo>
                  <a:pt x="0" y="128"/>
                  <a:pt x="0" y="128"/>
                  <a:pt x="0" y="128"/>
                </a:cubicBezTo>
                <a:cubicBezTo>
                  <a:pt x="0" y="137"/>
                  <a:pt x="8" y="144"/>
                  <a:pt x="16" y="144"/>
                </a:cubicBezTo>
                <a:cubicBezTo>
                  <a:pt x="160" y="144"/>
                  <a:pt x="160" y="144"/>
                  <a:pt x="160" y="144"/>
                </a:cubicBezTo>
                <a:cubicBezTo>
                  <a:pt x="169" y="144"/>
                  <a:pt x="176" y="137"/>
                  <a:pt x="176" y="128"/>
                </a:cubicBezTo>
                <a:cubicBezTo>
                  <a:pt x="176" y="32"/>
                  <a:pt x="176" y="32"/>
                  <a:pt x="176" y="32"/>
                </a:cubicBezTo>
                <a:cubicBezTo>
                  <a:pt x="176" y="23"/>
                  <a:pt x="169" y="16"/>
                  <a:pt x="160" y="16"/>
                </a:cubicBezTo>
                <a:moveTo>
                  <a:pt x="168" y="128"/>
                </a:moveTo>
                <a:cubicBezTo>
                  <a:pt x="168" y="133"/>
                  <a:pt x="165" y="136"/>
                  <a:pt x="160" y="136"/>
                </a:cubicBezTo>
                <a:cubicBezTo>
                  <a:pt x="16" y="136"/>
                  <a:pt x="16" y="136"/>
                  <a:pt x="16" y="136"/>
                </a:cubicBezTo>
                <a:cubicBezTo>
                  <a:pt x="12" y="136"/>
                  <a:pt x="8" y="133"/>
                  <a:pt x="8" y="128"/>
                </a:cubicBezTo>
                <a:cubicBezTo>
                  <a:pt x="8" y="48"/>
                  <a:pt x="8" y="48"/>
                  <a:pt x="8" y="48"/>
                </a:cubicBezTo>
                <a:cubicBezTo>
                  <a:pt x="168" y="48"/>
                  <a:pt x="168" y="48"/>
                  <a:pt x="168" y="48"/>
                </a:cubicBezTo>
                <a:lnTo>
                  <a:pt x="168" y="128"/>
                </a:lnTo>
                <a:close/>
                <a:moveTo>
                  <a:pt x="168" y="40"/>
                </a:moveTo>
                <a:cubicBezTo>
                  <a:pt x="8" y="40"/>
                  <a:pt x="8" y="40"/>
                  <a:pt x="8" y="40"/>
                </a:cubicBezTo>
                <a:cubicBezTo>
                  <a:pt x="8" y="16"/>
                  <a:pt x="8" y="16"/>
                  <a:pt x="8" y="16"/>
                </a:cubicBezTo>
                <a:cubicBezTo>
                  <a:pt x="8" y="12"/>
                  <a:pt x="12" y="8"/>
                  <a:pt x="16" y="8"/>
                </a:cubicBezTo>
                <a:cubicBezTo>
                  <a:pt x="56" y="8"/>
                  <a:pt x="56" y="8"/>
                  <a:pt x="56" y="8"/>
                </a:cubicBezTo>
                <a:cubicBezTo>
                  <a:pt x="68" y="8"/>
                  <a:pt x="68" y="24"/>
                  <a:pt x="88" y="24"/>
                </a:cubicBezTo>
                <a:cubicBezTo>
                  <a:pt x="160" y="24"/>
                  <a:pt x="160" y="24"/>
                  <a:pt x="160" y="24"/>
                </a:cubicBezTo>
                <a:cubicBezTo>
                  <a:pt x="165" y="24"/>
                  <a:pt x="168" y="28"/>
                  <a:pt x="168" y="32"/>
                </a:cubicBezTo>
                <a:lnTo>
                  <a:pt x="168" y="4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0" name="Freeform 94">
            <a:extLst>
              <a:ext uri="{FF2B5EF4-FFF2-40B4-BE49-F238E27FC236}">
                <a16:creationId xmlns:a16="http://schemas.microsoft.com/office/drawing/2014/main" id="{691C1599-D896-4EB0-AF03-09E172934CEC}"/>
              </a:ext>
            </a:extLst>
          </p:cNvPr>
          <p:cNvSpPr>
            <a:spLocks noEditPoints="1"/>
          </p:cNvSpPr>
          <p:nvPr/>
        </p:nvSpPr>
        <p:spPr bwMode="auto">
          <a:xfrm>
            <a:off x="5637169" y="5013251"/>
            <a:ext cx="341313" cy="341313"/>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6 w 176"/>
              <a:gd name="T13" fmla="*/ 149 h 176"/>
              <a:gd name="T14" fmla="*/ 64 w 176"/>
              <a:gd name="T15" fmla="*/ 132 h 176"/>
              <a:gd name="T16" fmla="*/ 77 w 176"/>
              <a:gd name="T17" fmla="*/ 102 h 176"/>
              <a:gd name="T18" fmla="*/ 74 w 176"/>
              <a:gd name="T19" fmla="*/ 95 h 176"/>
              <a:gd name="T20" fmla="*/ 64 w 176"/>
              <a:gd name="T21" fmla="*/ 59 h 176"/>
              <a:gd name="T22" fmla="*/ 84 w 176"/>
              <a:gd name="T23" fmla="*/ 35 h 176"/>
              <a:gd name="T24" fmla="*/ 96 w 176"/>
              <a:gd name="T25" fmla="*/ 33 h 176"/>
              <a:gd name="T26" fmla="*/ 101 w 176"/>
              <a:gd name="T27" fmla="*/ 32 h 176"/>
              <a:gd name="T28" fmla="*/ 116 w 176"/>
              <a:gd name="T29" fmla="*/ 60 h 176"/>
              <a:gd name="T30" fmla="*/ 108 w 176"/>
              <a:gd name="T31" fmla="*/ 94 h 176"/>
              <a:gd name="T32" fmla="*/ 104 w 176"/>
              <a:gd name="T33" fmla="*/ 102 h 176"/>
              <a:gd name="T34" fmla="*/ 103 w 176"/>
              <a:gd name="T35" fmla="*/ 117 h 176"/>
              <a:gd name="T36" fmla="*/ 120 w 176"/>
              <a:gd name="T37" fmla="*/ 133 h 176"/>
              <a:gd name="T38" fmla="*/ 141 w 176"/>
              <a:gd name="T39" fmla="*/ 148 h 176"/>
              <a:gd name="T40" fmla="*/ 88 w 176"/>
              <a:gd name="T41" fmla="*/ 168 h 176"/>
              <a:gd name="T42" fmla="*/ 147 w 176"/>
              <a:gd name="T43" fmla="*/ 143 h 176"/>
              <a:gd name="T44" fmla="*/ 124 w 176"/>
              <a:gd name="T45" fmla="*/ 126 h 176"/>
              <a:gd name="T46" fmla="*/ 110 w 176"/>
              <a:gd name="T47" fmla="*/ 115 h 176"/>
              <a:gd name="T48" fmla="*/ 112 w 176"/>
              <a:gd name="T49" fmla="*/ 105 h 176"/>
              <a:gd name="T50" fmla="*/ 115 w 176"/>
              <a:gd name="T51" fmla="*/ 98 h 176"/>
              <a:gd name="T52" fmla="*/ 124 w 176"/>
              <a:gd name="T53" fmla="*/ 60 h 176"/>
              <a:gd name="T54" fmla="*/ 101 w 176"/>
              <a:gd name="T55" fmla="*/ 24 h 176"/>
              <a:gd name="T56" fmla="*/ 94 w 176"/>
              <a:gd name="T57" fmla="*/ 26 h 176"/>
              <a:gd name="T58" fmla="*/ 84 w 176"/>
              <a:gd name="T59" fmla="*/ 27 h 176"/>
              <a:gd name="T60" fmla="*/ 56 w 176"/>
              <a:gd name="T61" fmla="*/ 59 h 176"/>
              <a:gd name="T62" fmla="*/ 67 w 176"/>
              <a:gd name="T63" fmla="*/ 99 h 176"/>
              <a:gd name="T64" fmla="*/ 70 w 176"/>
              <a:gd name="T65" fmla="*/ 105 h 176"/>
              <a:gd name="T66" fmla="*/ 61 w 176"/>
              <a:gd name="T67" fmla="*/ 124 h 176"/>
              <a:gd name="T68" fmla="*/ 31 w 176"/>
              <a:gd name="T69" fmla="*/ 143 h 176"/>
              <a:gd name="T70" fmla="*/ 8 w 176"/>
              <a:gd name="T71" fmla="*/ 88 h 176"/>
              <a:gd name="T72" fmla="*/ 88 w 176"/>
              <a:gd name="T73" fmla="*/ 8 h 176"/>
              <a:gd name="T74" fmla="*/ 168 w 176"/>
              <a:gd name="T75" fmla="*/ 88 h 176"/>
              <a:gd name="T76" fmla="*/ 147 w 176"/>
              <a:gd name="T77" fmla="*/ 14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 h="176">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69" y="168"/>
                  <a:pt x="50" y="161"/>
                  <a:pt x="36" y="149"/>
                </a:cubicBezTo>
                <a:cubicBezTo>
                  <a:pt x="47" y="139"/>
                  <a:pt x="52" y="137"/>
                  <a:pt x="64" y="132"/>
                </a:cubicBezTo>
                <a:cubicBezTo>
                  <a:pt x="78" y="125"/>
                  <a:pt x="83" y="115"/>
                  <a:pt x="77" y="102"/>
                </a:cubicBezTo>
                <a:cubicBezTo>
                  <a:pt x="76" y="100"/>
                  <a:pt x="75" y="98"/>
                  <a:pt x="74" y="95"/>
                </a:cubicBezTo>
                <a:cubicBezTo>
                  <a:pt x="69" y="88"/>
                  <a:pt x="64" y="79"/>
                  <a:pt x="64" y="59"/>
                </a:cubicBezTo>
                <a:cubicBezTo>
                  <a:pt x="64" y="36"/>
                  <a:pt x="76" y="35"/>
                  <a:pt x="84" y="35"/>
                </a:cubicBezTo>
                <a:cubicBezTo>
                  <a:pt x="91" y="35"/>
                  <a:pt x="94" y="34"/>
                  <a:pt x="96" y="33"/>
                </a:cubicBezTo>
                <a:cubicBezTo>
                  <a:pt x="98" y="33"/>
                  <a:pt x="99" y="32"/>
                  <a:pt x="101" y="32"/>
                </a:cubicBezTo>
                <a:cubicBezTo>
                  <a:pt x="108" y="32"/>
                  <a:pt x="116" y="40"/>
                  <a:pt x="116" y="60"/>
                </a:cubicBezTo>
                <a:cubicBezTo>
                  <a:pt x="116" y="81"/>
                  <a:pt x="113" y="86"/>
                  <a:pt x="108" y="94"/>
                </a:cubicBezTo>
                <a:cubicBezTo>
                  <a:pt x="107" y="97"/>
                  <a:pt x="106" y="99"/>
                  <a:pt x="104" y="102"/>
                </a:cubicBezTo>
                <a:cubicBezTo>
                  <a:pt x="102" y="107"/>
                  <a:pt x="101" y="113"/>
                  <a:pt x="103" y="117"/>
                </a:cubicBezTo>
                <a:cubicBezTo>
                  <a:pt x="105" y="123"/>
                  <a:pt x="110" y="128"/>
                  <a:pt x="120" y="133"/>
                </a:cubicBezTo>
                <a:cubicBezTo>
                  <a:pt x="128" y="137"/>
                  <a:pt x="137" y="144"/>
                  <a:pt x="141" y="148"/>
                </a:cubicBezTo>
                <a:cubicBezTo>
                  <a:pt x="127" y="161"/>
                  <a:pt x="109" y="168"/>
                  <a:pt x="88" y="168"/>
                </a:cubicBezTo>
                <a:moveTo>
                  <a:pt x="147" y="143"/>
                </a:moveTo>
                <a:cubicBezTo>
                  <a:pt x="142" y="138"/>
                  <a:pt x="133" y="130"/>
                  <a:pt x="124" y="126"/>
                </a:cubicBezTo>
                <a:cubicBezTo>
                  <a:pt x="116" y="122"/>
                  <a:pt x="112" y="119"/>
                  <a:pt x="110" y="115"/>
                </a:cubicBezTo>
                <a:cubicBezTo>
                  <a:pt x="109" y="112"/>
                  <a:pt x="110" y="109"/>
                  <a:pt x="112" y="105"/>
                </a:cubicBezTo>
                <a:cubicBezTo>
                  <a:pt x="113" y="103"/>
                  <a:pt x="114" y="100"/>
                  <a:pt x="115" y="98"/>
                </a:cubicBezTo>
                <a:cubicBezTo>
                  <a:pt x="120" y="89"/>
                  <a:pt x="124" y="83"/>
                  <a:pt x="124" y="60"/>
                </a:cubicBezTo>
                <a:cubicBezTo>
                  <a:pt x="124" y="26"/>
                  <a:pt x="105" y="24"/>
                  <a:pt x="101" y="24"/>
                </a:cubicBezTo>
                <a:cubicBezTo>
                  <a:pt x="98" y="24"/>
                  <a:pt x="96" y="25"/>
                  <a:pt x="94" y="26"/>
                </a:cubicBezTo>
                <a:cubicBezTo>
                  <a:pt x="91" y="26"/>
                  <a:pt x="89" y="27"/>
                  <a:pt x="84" y="27"/>
                </a:cubicBezTo>
                <a:cubicBezTo>
                  <a:pt x="75" y="27"/>
                  <a:pt x="56" y="28"/>
                  <a:pt x="56" y="59"/>
                </a:cubicBezTo>
                <a:cubicBezTo>
                  <a:pt x="56" y="81"/>
                  <a:pt x="62" y="91"/>
                  <a:pt x="67" y="99"/>
                </a:cubicBezTo>
                <a:cubicBezTo>
                  <a:pt x="68" y="101"/>
                  <a:pt x="69" y="103"/>
                  <a:pt x="70" y="105"/>
                </a:cubicBezTo>
                <a:cubicBezTo>
                  <a:pt x="74" y="114"/>
                  <a:pt x="71" y="120"/>
                  <a:pt x="61" y="124"/>
                </a:cubicBezTo>
                <a:cubicBezTo>
                  <a:pt x="49" y="130"/>
                  <a:pt x="43" y="133"/>
                  <a:pt x="31" y="143"/>
                </a:cubicBezTo>
                <a:cubicBezTo>
                  <a:pt x="17" y="129"/>
                  <a:pt x="8" y="110"/>
                  <a:pt x="8" y="88"/>
                </a:cubicBezTo>
                <a:cubicBezTo>
                  <a:pt x="8" y="44"/>
                  <a:pt x="44" y="8"/>
                  <a:pt x="88" y="8"/>
                </a:cubicBezTo>
                <a:cubicBezTo>
                  <a:pt x="133" y="8"/>
                  <a:pt x="168" y="44"/>
                  <a:pt x="168" y="88"/>
                </a:cubicBezTo>
                <a:cubicBezTo>
                  <a:pt x="168" y="109"/>
                  <a:pt x="160" y="129"/>
                  <a:pt x="147" y="143"/>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1" name="Freeform 95">
            <a:extLst>
              <a:ext uri="{FF2B5EF4-FFF2-40B4-BE49-F238E27FC236}">
                <a16:creationId xmlns:a16="http://schemas.microsoft.com/office/drawing/2014/main" id="{5E0A8FBE-E84B-4118-9C87-C49DABAAEF96}"/>
              </a:ext>
            </a:extLst>
          </p:cNvPr>
          <p:cNvSpPr>
            <a:spLocks noEditPoints="1"/>
          </p:cNvSpPr>
          <p:nvPr/>
        </p:nvSpPr>
        <p:spPr bwMode="auto">
          <a:xfrm>
            <a:off x="6280794" y="5014045"/>
            <a:ext cx="341313" cy="339725"/>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9 w 176"/>
              <a:gd name="T13" fmla="*/ 151 h 176"/>
              <a:gd name="T14" fmla="*/ 65 w 176"/>
              <a:gd name="T15" fmla="*/ 133 h 176"/>
              <a:gd name="T16" fmla="*/ 74 w 176"/>
              <a:gd name="T17" fmla="*/ 124 h 176"/>
              <a:gd name="T18" fmla="*/ 72 w 176"/>
              <a:gd name="T19" fmla="*/ 116 h 176"/>
              <a:gd name="T20" fmla="*/ 68 w 176"/>
              <a:gd name="T21" fmla="*/ 115 h 176"/>
              <a:gd name="T22" fmla="*/ 50 w 176"/>
              <a:gd name="T23" fmla="*/ 112 h 176"/>
              <a:gd name="T24" fmla="*/ 56 w 176"/>
              <a:gd name="T25" fmla="*/ 72 h 176"/>
              <a:gd name="T26" fmla="*/ 91 w 176"/>
              <a:gd name="T27" fmla="*/ 32 h 176"/>
              <a:gd name="T28" fmla="*/ 120 w 176"/>
              <a:gd name="T29" fmla="*/ 74 h 176"/>
              <a:gd name="T30" fmla="*/ 127 w 176"/>
              <a:gd name="T31" fmla="*/ 111 h 176"/>
              <a:gd name="T32" fmla="*/ 107 w 176"/>
              <a:gd name="T33" fmla="*/ 114 h 176"/>
              <a:gd name="T34" fmla="*/ 103 w 176"/>
              <a:gd name="T35" fmla="*/ 117 h 176"/>
              <a:gd name="T36" fmla="*/ 112 w 176"/>
              <a:gd name="T37" fmla="*/ 132 h 176"/>
              <a:gd name="T38" fmla="*/ 138 w 176"/>
              <a:gd name="T39" fmla="*/ 151 h 176"/>
              <a:gd name="T40" fmla="*/ 88 w 176"/>
              <a:gd name="T41" fmla="*/ 168 h 176"/>
              <a:gd name="T42" fmla="*/ 144 w 176"/>
              <a:gd name="T43" fmla="*/ 146 h 176"/>
              <a:gd name="T44" fmla="*/ 115 w 176"/>
              <a:gd name="T45" fmla="*/ 125 h 176"/>
              <a:gd name="T46" fmla="*/ 111 w 176"/>
              <a:gd name="T47" fmla="*/ 122 h 176"/>
              <a:gd name="T48" fmla="*/ 136 w 176"/>
              <a:gd name="T49" fmla="*/ 116 h 176"/>
              <a:gd name="T50" fmla="*/ 138 w 176"/>
              <a:gd name="T51" fmla="*/ 112 h 176"/>
              <a:gd name="T52" fmla="*/ 135 w 176"/>
              <a:gd name="T53" fmla="*/ 109 h 176"/>
              <a:gd name="T54" fmla="*/ 128 w 176"/>
              <a:gd name="T55" fmla="*/ 74 h 176"/>
              <a:gd name="T56" fmla="*/ 91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3 w 176"/>
              <a:gd name="T71" fmla="*/ 146 h 176"/>
              <a:gd name="T72" fmla="*/ 8 w 176"/>
              <a:gd name="T73" fmla="*/ 88 h 176"/>
              <a:gd name="T74" fmla="*/ 88 w 176"/>
              <a:gd name="T75" fmla="*/ 8 h 176"/>
              <a:gd name="T76" fmla="*/ 168 w 176"/>
              <a:gd name="T77" fmla="*/ 88 h 176"/>
              <a:gd name="T78" fmla="*/ 144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70" y="168"/>
                  <a:pt x="52" y="162"/>
                  <a:pt x="39" y="151"/>
                </a:cubicBezTo>
                <a:cubicBezTo>
                  <a:pt x="44" y="144"/>
                  <a:pt x="55" y="136"/>
                  <a:pt x="65" y="133"/>
                </a:cubicBezTo>
                <a:cubicBezTo>
                  <a:pt x="70" y="131"/>
                  <a:pt x="74" y="128"/>
                  <a:pt x="74" y="124"/>
                </a:cubicBezTo>
                <a:cubicBezTo>
                  <a:pt x="76" y="120"/>
                  <a:pt x="72" y="116"/>
                  <a:pt x="72" y="116"/>
                </a:cubicBezTo>
                <a:cubicBezTo>
                  <a:pt x="70" y="115"/>
                  <a:pt x="69" y="114"/>
                  <a:pt x="68" y="115"/>
                </a:cubicBezTo>
                <a:cubicBezTo>
                  <a:pt x="67" y="115"/>
                  <a:pt x="61" y="117"/>
                  <a:pt x="50" y="112"/>
                </a:cubicBezTo>
                <a:cubicBezTo>
                  <a:pt x="53" y="106"/>
                  <a:pt x="56" y="95"/>
                  <a:pt x="56" y="72"/>
                </a:cubicBezTo>
                <a:cubicBezTo>
                  <a:pt x="56" y="35"/>
                  <a:pt x="72" y="32"/>
                  <a:pt x="91" y="32"/>
                </a:cubicBezTo>
                <a:cubicBezTo>
                  <a:pt x="103" y="32"/>
                  <a:pt x="120" y="37"/>
                  <a:pt x="120" y="74"/>
                </a:cubicBezTo>
                <a:cubicBezTo>
                  <a:pt x="120" y="95"/>
                  <a:pt x="123" y="106"/>
                  <a:pt x="127" y="111"/>
                </a:cubicBezTo>
                <a:cubicBezTo>
                  <a:pt x="122" y="113"/>
                  <a:pt x="115" y="115"/>
                  <a:pt x="107" y="114"/>
                </a:cubicBezTo>
                <a:cubicBezTo>
                  <a:pt x="105" y="114"/>
                  <a:pt x="104" y="115"/>
                  <a:pt x="103" y="117"/>
                </a:cubicBezTo>
                <a:cubicBezTo>
                  <a:pt x="102" y="120"/>
                  <a:pt x="102" y="128"/>
                  <a:pt x="112" y="132"/>
                </a:cubicBezTo>
                <a:cubicBezTo>
                  <a:pt x="120" y="136"/>
                  <a:pt x="130" y="141"/>
                  <a:pt x="138" y="151"/>
                </a:cubicBezTo>
                <a:cubicBezTo>
                  <a:pt x="124" y="162"/>
                  <a:pt x="107" y="168"/>
                  <a:pt x="88" y="168"/>
                </a:cubicBezTo>
                <a:moveTo>
                  <a:pt x="144" y="146"/>
                </a:moveTo>
                <a:cubicBezTo>
                  <a:pt x="135" y="135"/>
                  <a:pt x="124" y="129"/>
                  <a:pt x="115" y="125"/>
                </a:cubicBezTo>
                <a:cubicBezTo>
                  <a:pt x="113" y="124"/>
                  <a:pt x="112" y="123"/>
                  <a:pt x="111" y="122"/>
                </a:cubicBezTo>
                <a:cubicBezTo>
                  <a:pt x="125" y="122"/>
                  <a:pt x="135" y="116"/>
                  <a:pt x="136" y="116"/>
                </a:cubicBezTo>
                <a:cubicBezTo>
                  <a:pt x="137" y="115"/>
                  <a:pt x="138" y="114"/>
                  <a:pt x="138" y="112"/>
                </a:cubicBezTo>
                <a:cubicBezTo>
                  <a:pt x="137" y="111"/>
                  <a:pt x="136" y="109"/>
                  <a:pt x="135" y="109"/>
                </a:cubicBezTo>
                <a:cubicBezTo>
                  <a:pt x="135" y="108"/>
                  <a:pt x="128" y="103"/>
                  <a:pt x="128" y="74"/>
                </a:cubicBezTo>
                <a:cubicBezTo>
                  <a:pt x="128" y="41"/>
                  <a:pt x="115" y="24"/>
                  <a:pt x="91" y="24"/>
                </a:cubicBezTo>
                <a:cubicBezTo>
                  <a:pt x="70" y="24"/>
                  <a:pt x="48" y="30"/>
                  <a:pt x="48" y="72"/>
                </a:cubicBezTo>
                <a:cubicBezTo>
                  <a:pt x="48" y="102"/>
                  <a:pt x="43" y="108"/>
                  <a:pt x="42" y="109"/>
                </a:cubicBezTo>
                <a:cubicBezTo>
                  <a:pt x="41" y="110"/>
                  <a:pt x="40" y="111"/>
                  <a:pt x="39" y="112"/>
                </a:cubicBezTo>
                <a:cubicBezTo>
                  <a:pt x="39" y="114"/>
                  <a:pt x="40" y="116"/>
                  <a:pt x="41" y="116"/>
                </a:cubicBezTo>
                <a:cubicBezTo>
                  <a:pt x="53" y="123"/>
                  <a:pt x="61" y="124"/>
                  <a:pt x="66" y="123"/>
                </a:cubicBezTo>
                <a:cubicBezTo>
                  <a:pt x="66" y="124"/>
                  <a:pt x="64" y="124"/>
                  <a:pt x="62" y="125"/>
                </a:cubicBezTo>
                <a:cubicBezTo>
                  <a:pt x="51" y="129"/>
                  <a:pt x="39" y="137"/>
                  <a:pt x="33" y="146"/>
                </a:cubicBezTo>
                <a:cubicBezTo>
                  <a:pt x="18" y="131"/>
                  <a:pt x="8" y="111"/>
                  <a:pt x="8" y="88"/>
                </a:cubicBezTo>
                <a:cubicBezTo>
                  <a:pt x="8" y="44"/>
                  <a:pt x="44" y="8"/>
                  <a:pt x="88" y="8"/>
                </a:cubicBezTo>
                <a:cubicBezTo>
                  <a:pt x="133" y="8"/>
                  <a:pt x="168" y="44"/>
                  <a:pt x="168" y="88"/>
                </a:cubicBezTo>
                <a:cubicBezTo>
                  <a:pt x="168" y="111"/>
                  <a:pt x="159" y="131"/>
                  <a:pt x="144" y="14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3" name="Freeform 101">
            <a:extLst>
              <a:ext uri="{FF2B5EF4-FFF2-40B4-BE49-F238E27FC236}">
                <a16:creationId xmlns:a16="http://schemas.microsoft.com/office/drawing/2014/main" id="{E79BF0DD-3677-4B63-B26C-31F48A0E8041}"/>
              </a:ext>
            </a:extLst>
          </p:cNvPr>
          <p:cNvSpPr>
            <a:spLocks noEditPoints="1"/>
          </p:cNvSpPr>
          <p:nvPr/>
        </p:nvSpPr>
        <p:spPr bwMode="auto">
          <a:xfrm>
            <a:off x="6382876" y="4402363"/>
            <a:ext cx="341313" cy="215900"/>
          </a:xfrm>
          <a:custGeom>
            <a:avLst/>
            <a:gdLst>
              <a:gd name="T0" fmla="*/ 88 w 176"/>
              <a:gd name="T1" fmla="*/ 0 h 112"/>
              <a:gd name="T2" fmla="*/ 0 w 176"/>
              <a:gd name="T3" fmla="*/ 56 h 112"/>
              <a:gd name="T4" fmla="*/ 88 w 176"/>
              <a:gd name="T5" fmla="*/ 112 h 112"/>
              <a:gd name="T6" fmla="*/ 176 w 176"/>
              <a:gd name="T7" fmla="*/ 56 h 112"/>
              <a:gd name="T8" fmla="*/ 88 w 176"/>
              <a:gd name="T9" fmla="*/ 0 h 112"/>
              <a:gd name="T10" fmla="*/ 88 w 176"/>
              <a:gd name="T11" fmla="*/ 104 h 112"/>
              <a:gd name="T12" fmla="*/ 8 w 176"/>
              <a:gd name="T13" fmla="*/ 56 h 112"/>
              <a:gd name="T14" fmla="*/ 88 w 176"/>
              <a:gd name="T15" fmla="*/ 8 h 112"/>
              <a:gd name="T16" fmla="*/ 168 w 176"/>
              <a:gd name="T17" fmla="*/ 56 h 112"/>
              <a:gd name="T18" fmla="*/ 88 w 176"/>
              <a:gd name="T19" fmla="*/ 104 h 112"/>
              <a:gd name="T20" fmla="*/ 88 w 176"/>
              <a:gd name="T21" fmla="*/ 44 h 112"/>
              <a:gd name="T22" fmla="*/ 76 w 176"/>
              <a:gd name="T23" fmla="*/ 56 h 112"/>
              <a:gd name="T24" fmla="*/ 88 w 176"/>
              <a:gd name="T25" fmla="*/ 68 h 112"/>
              <a:gd name="T26" fmla="*/ 100 w 176"/>
              <a:gd name="T27" fmla="*/ 56 h 112"/>
              <a:gd name="T28" fmla="*/ 88 w 176"/>
              <a:gd name="T29" fmla="*/ 44 h 112"/>
              <a:gd name="T30" fmla="*/ 88 w 176"/>
              <a:gd name="T31" fmla="*/ 16 h 112"/>
              <a:gd name="T32" fmla="*/ 48 w 176"/>
              <a:gd name="T33" fmla="*/ 56 h 112"/>
              <a:gd name="T34" fmla="*/ 88 w 176"/>
              <a:gd name="T35" fmla="*/ 96 h 112"/>
              <a:gd name="T36" fmla="*/ 128 w 176"/>
              <a:gd name="T37" fmla="*/ 56 h 112"/>
              <a:gd name="T38" fmla="*/ 88 w 176"/>
              <a:gd name="T39" fmla="*/ 16 h 112"/>
              <a:gd name="T40" fmla="*/ 88 w 176"/>
              <a:gd name="T41" fmla="*/ 88 h 112"/>
              <a:gd name="T42" fmla="*/ 56 w 176"/>
              <a:gd name="T43" fmla="*/ 56 h 112"/>
              <a:gd name="T44" fmla="*/ 88 w 176"/>
              <a:gd name="T45" fmla="*/ 24 h 112"/>
              <a:gd name="T46" fmla="*/ 120 w 176"/>
              <a:gd name="T47" fmla="*/ 56 h 112"/>
              <a:gd name="T48" fmla="*/ 88 w 176"/>
              <a:gd name="T49" fmla="*/ 8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6" h="112">
                <a:moveTo>
                  <a:pt x="88" y="0"/>
                </a:moveTo>
                <a:cubicBezTo>
                  <a:pt x="40" y="0"/>
                  <a:pt x="0" y="40"/>
                  <a:pt x="0" y="56"/>
                </a:cubicBezTo>
                <a:cubicBezTo>
                  <a:pt x="0" y="72"/>
                  <a:pt x="40" y="112"/>
                  <a:pt x="88" y="112"/>
                </a:cubicBezTo>
                <a:cubicBezTo>
                  <a:pt x="137" y="112"/>
                  <a:pt x="176" y="72"/>
                  <a:pt x="176" y="56"/>
                </a:cubicBezTo>
                <a:cubicBezTo>
                  <a:pt x="176" y="40"/>
                  <a:pt x="137" y="0"/>
                  <a:pt x="88" y="0"/>
                </a:cubicBezTo>
                <a:moveTo>
                  <a:pt x="88" y="104"/>
                </a:moveTo>
                <a:cubicBezTo>
                  <a:pt x="44" y="104"/>
                  <a:pt x="8" y="70"/>
                  <a:pt x="8" y="56"/>
                </a:cubicBezTo>
                <a:cubicBezTo>
                  <a:pt x="8" y="42"/>
                  <a:pt x="44" y="8"/>
                  <a:pt x="88" y="8"/>
                </a:cubicBezTo>
                <a:cubicBezTo>
                  <a:pt x="133" y="8"/>
                  <a:pt x="168" y="42"/>
                  <a:pt x="168" y="56"/>
                </a:cubicBezTo>
                <a:cubicBezTo>
                  <a:pt x="168" y="70"/>
                  <a:pt x="133" y="104"/>
                  <a:pt x="88" y="104"/>
                </a:cubicBezTo>
                <a:moveTo>
                  <a:pt x="88" y="44"/>
                </a:moveTo>
                <a:cubicBezTo>
                  <a:pt x="82" y="44"/>
                  <a:pt x="76" y="50"/>
                  <a:pt x="76" y="56"/>
                </a:cubicBezTo>
                <a:cubicBezTo>
                  <a:pt x="76" y="63"/>
                  <a:pt x="82" y="68"/>
                  <a:pt x="88" y="68"/>
                </a:cubicBezTo>
                <a:cubicBezTo>
                  <a:pt x="95" y="68"/>
                  <a:pt x="100" y="63"/>
                  <a:pt x="100" y="56"/>
                </a:cubicBezTo>
                <a:cubicBezTo>
                  <a:pt x="100" y="50"/>
                  <a:pt x="95" y="44"/>
                  <a:pt x="88" y="44"/>
                </a:cubicBezTo>
                <a:moveTo>
                  <a:pt x="88" y="16"/>
                </a:moveTo>
                <a:cubicBezTo>
                  <a:pt x="66" y="16"/>
                  <a:pt x="48" y="34"/>
                  <a:pt x="48" y="56"/>
                </a:cubicBezTo>
                <a:cubicBezTo>
                  <a:pt x="48" y="78"/>
                  <a:pt x="66" y="96"/>
                  <a:pt x="88" y="96"/>
                </a:cubicBezTo>
                <a:cubicBezTo>
                  <a:pt x="111" y="96"/>
                  <a:pt x="128" y="78"/>
                  <a:pt x="128" y="56"/>
                </a:cubicBezTo>
                <a:cubicBezTo>
                  <a:pt x="128" y="34"/>
                  <a:pt x="111" y="16"/>
                  <a:pt x="88" y="16"/>
                </a:cubicBezTo>
                <a:moveTo>
                  <a:pt x="88" y="88"/>
                </a:moveTo>
                <a:cubicBezTo>
                  <a:pt x="71" y="88"/>
                  <a:pt x="56" y="74"/>
                  <a:pt x="56" y="56"/>
                </a:cubicBezTo>
                <a:cubicBezTo>
                  <a:pt x="56" y="39"/>
                  <a:pt x="71" y="24"/>
                  <a:pt x="88" y="24"/>
                </a:cubicBezTo>
                <a:cubicBezTo>
                  <a:pt x="106" y="24"/>
                  <a:pt x="120" y="39"/>
                  <a:pt x="120" y="56"/>
                </a:cubicBezTo>
                <a:cubicBezTo>
                  <a:pt x="120" y="74"/>
                  <a:pt x="106" y="88"/>
                  <a:pt x="88" y="8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4" name="Freeform 102">
            <a:extLst>
              <a:ext uri="{FF2B5EF4-FFF2-40B4-BE49-F238E27FC236}">
                <a16:creationId xmlns:a16="http://schemas.microsoft.com/office/drawing/2014/main" id="{76432B70-FD17-4934-9213-9A6C8AB0BA3E}"/>
              </a:ext>
            </a:extLst>
          </p:cNvPr>
          <p:cNvSpPr>
            <a:spLocks noEditPoints="1"/>
          </p:cNvSpPr>
          <p:nvPr/>
        </p:nvSpPr>
        <p:spPr bwMode="auto">
          <a:xfrm>
            <a:off x="3889403" y="4340451"/>
            <a:ext cx="341313" cy="339725"/>
          </a:xfrm>
          <a:custGeom>
            <a:avLst/>
            <a:gdLst>
              <a:gd name="T0" fmla="*/ 144 w 176"/>
              <a:gd name="T1" fmla="*/ 16 h 176"/>
              <a:gd name="T2" fmla="*/ 140 w 176"/>
              <a:gd name="T3" fmla="*/ 0 h 176"/>
              <a:gd name="T4" fmla="*/ 136 w 176"/>
              <a:gd name="T5" fmla="*/ 16 h 176"/>
              <a:gd name="T6" fmla="*/ 40 w 176"/>
              <a:gd name="T7" fmla="*/ 4 h 176"/>
              <a:gd name="T8" fmla="*/ 32 w 176"/>
              <a:gd name="T9" fmla="*/ 4 h 176"/>
              <a:gd name="T10" fmla="*/ 16 w 176"/>
              <a:gd name="T11" fmla="*/ 16 h 176"/>
              <a:gd name="T12" fmla="*/ 0 w 176"/>
              <a:gd name="T13" fmla="*/ 56 h 176"/>
              <a:gd name="T14" fmla="*/ 0 w 176"/>
              <a:gd name="T15" fmla="*/ 160 h 176"/>
              <a:gd name="T16" fmla="*/ 160 w 176"/>
              <a:gd name="T17" fmla="*/ 176 h 176"/>
              <a:gd name="T18" fmla="*/ 176 w 176"/>
              <a:gd name="T19" fmla="*/ 64 h 176"/>
              <a:gd name="T20" fmla="*/ 176 w 176"/>
              <a:gd name="T21" fmla="*/ 32 h 176"/>
              <a:gd name="T22" fmla="*/ 168 w 176"/>
              <a:gd name="T23" fmla="*/ 160 h 176"/>
              <a:gd name="T24" fmla="*/ 16 w 176"/>
              <a:gd name="T25" fmla="*/ 168 h 176"/>
              <a:gd name="T26" fmla="*/ 8 w 176"/>
              <a:gd name="T27" fmla="*/ 64 h 176"/>
              <a:gd name="T28" fmla="*/ 168 w 176"/>
              <a:gd name="T29" fmla="*/ 160 h 176"/>
              <a:gd name="T30" fmla="*/ 8 w 176"/>
              <a:gd name="T31" fmla="*/ 56 h 176"/>
              <a:gd name="T32" fmla="*/ 16 w 176"/>
              <a:gd name="T33" fmla="*/ 24 h 176"/>
              <a:gd name="T34" fmla="*/ 32 w 176"/>
              <a:gd name="T35" fmla="*/ 36 h 176"/>
              <a:gd name="T36" fmla="*/ 40 w 176"/>
              <a:gd name="T37" fmla="*/ 36 h 176"/>
              <a:gd name="T38" fmla="*/ 136 w 176"/>
              <a:gd name="T39" fmla="*/ 24 h 176"/>
              <a:gd name="T40" fmla="*/ 140 w 176"/>
              <a:gd name="T41" fmla="*/ 40 h 176"/>
              <a:gd name="T42" fmla="*/ 144 w 176"/>
              <a:gd name="T43" fmla="*/ 24 h 176"/>
              <a:gd name="T44" fmla="*/ 168 w 176"/>
              <a:gd name="T45" fmla="*/ 32 h 176"/>
              <a:gd name="T46" fmla="*/ 117 w 176"/>
              <a:gd name="T47" fmla="*/ 148 h 176"/>
              <a:gd name="T48" fmla="*/ 124 w 176"/>
              <a:gd name="T49" fmla="*/ 84 h 176"/>
              <a:gd name="T50" fmla="*/ 116 w 176"/>
              <a:gd name="T51" fmla="*/ 90 h 176"/>
              <a:gd name="T52" fmla="*/ 107 w 176"/>
              <a:gd name="T53" fmla="*/ 95 h 176"/>
              <a:gd name="T54" fmla="*/ 100 w 176"/>
              <a:gd name="T55" fmla="*/ 102 h 176"/>
              <a:gd name="T56" fmla="*/ 117 w 176"/>
              <a:gd name="T57" fmla="*/ 148 h 176"/>
              <a:gd name="T58" fmla="*/ 74 w 176"/>
              <a:gd name="T59" fmla="*/ 142 h 176"/>
              <a:gd name="T60" fmla="*/ 59 w 176"/>
              <a:gd name="T61" fmla="*/ 138 h 176"/>
              <a:gd name="T62" fmla="*/ 48 w 176"/>
              <a:gd name="T63" fmla="*/ 128 h 176"/>
              <a:gd name="T64" fmla="*/ 54 w 176"/>
              <a:gd name="T65" fmla="*/ 144 h 176"/>
              <a:gd name="T66" fmla="*/ 69 w 176"/>
              <a:gd name="T67" fmla="*/ 149 h 176"/>
              <a:gd name="T68" fmla="*/ 84 w 176"/>
              <a:gd name="T69" fmla="*/ 144 h 176"/>
              <a:gd name="T70" fmla="*/ 90 w 176"/>
              <a:gd name="T71" fmla="*/ 130 h 176"/>
              <a:gd name="T72" fmla="*/ 79 w 176"/>
              <a:gd name="T73" fmla="*/ 114 h 176"/>
              <a:gd name="T74" fmla="*/ 85 w 176"/>
              <a:gd name="T75" fmla="*/ 109 h 176"/>
              <a:gd name="T76" fmla="*/ 86 w 176"/>
              <a:gd name="T77" fmla="*/ 93 h 176"/>
              <a:gd name="T78" fmla="*/ 76 w 176"/>
              <a:gd name="T79" fmla="*/ 85 h 176"/>
              <a:gd name="T80" fmla="*/ 61 w 176"/>
              <a:gd name="T81" fmla="*/ 85 h 176"/>
              <a:gd name="T82" fmla="*/ 51 w 176"/>
              <a:gd name="T83" fmla="*/ 96 h 176"/>
              <a:gd name="T84" fmla="*/ 57 w 176"/>
              <a:gd name="T85" fmla="*/ 105 h 176"/>
              <a:gd name="T86" fmla="*/ 60 w 176"/>
              <a:gd name="T87" fmla="*/ 95 h 176"/>
              <a:gd name="T88" fmla="*/ 69 w 176"/>
              <a:gd name="T89" fmla="*/ 91 h 176"/>
              <a:gd name="T90" fmla="*/ 80 w 176"/>
              <a:gd name="T91" fmla="*/ 101 h 176"/>
              <a:gd name="T92" fmla="*/ 76 w 176"/>
              <a:gd name="T93" fmla="*/ 109 h 176"/>
              <a:gd name="T94" fmla="*/ 68 w 176"/>
              <a:gd name="T95" fmla="*/ 111 h 176"/>
              <a:gd name="T96" fmla="*/ 66 w 176"/>
              <a:gd name="T97" fmla="*/ 111 h 176"/>
              <a:gd name="T98" fmla="*/ 65 w 176"/>
              <a:gd name="T99" fmla="*/ 118 h 176"/>
              <a:gd name="T100" fmla="*/ 74 w 176"/>
              <a:gd name="T101" fmla="*/ 118 h 176"/>
              <a:gd name="T102" fmla="*/ 81 w 176"/>
              <a:gd name="T103" fmla="*/ 125 h 176"/>
              <a:gd name="T104" fmla="*/ 81 w 176"/>
              <a:gd name="T105" fmla="*/ 13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176">
                <a:moveTo>
                  <a:pt x="160" y="16"/>
                </a:moveTo>
                <a:cubicBezTo>
                  <a:pt x="144" y="16"/>
                  <a:pt x="144" y="16"/>
                  <a:pt x="144" y="16"/>
                </a:cubicBezTo>
                <a:cubicBezTo>
                  <a:pt x="144" y="4"/>
                  <a:pt x="144" y="4"/>
                  <a:pt x="144" y="4"/>
                </a:cubicBezTo>
                <a:cubicBezTo>
                  <a:pt x="144" y="2"/>
                  <a:pt x="143"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9" y="0"/>
                  <a:pt x="36" y="0"/>
                </a:cubicBezTo>
                <a:cubicBezTo>
                  <a:pt x="34" y="0"/>
                  <a:pt x="32" y="2"/>
                  <a:pt x="32" y="4"/>
                </a:cubicBezTo>
                <a:cubicBezTo>
                  <a:pt x="32" y="16"/>
                  <a:pt x="32" y="16"/>
                  <a:pt x="32" y="16"/>
                </a:cubicBezTo>
                <a:cubicBezTo>
                  <a:pt x="16" y="16"/>
                  <a:pt x="16" y="16"/>
                  <a:pt x="16" y="16"/>
                </a:cubicBezTo>
                <a:cubicBezTo>
                  <a:pt x="8" y="16"/>
                  <a:pt x="0" y="23"/>
                  <a:pt x="0" y="32"/>
                </a:cubicBezTo>
                <a:cubicBezTo>
                  <a:pt x="0" y="56"/>
                  <a:pt x="0" y="56"/>
                  <a:pt x="0" y="56"/>
                </a:cubicBezTo>
                <a:cubicBezTo>
                  <a:pt x="0" y="64"/>
                  <a:pt x="0" y="64"/>
                  <a:pt x="0" y="64"/>
                </a:cubicBezTo>
                <a:cubicBezTo>
                  <a:pt x="0" y="160"/>
                  <a:pt x="0" y="160"/>
                  <a:pt x="0" y="160"/>
                </a:cubicBezTo>
                <a:cubicBezTo>
                  <a:pt x="0" y="169"/>
                  <a:pt x="8" y="176"/>
                  <a:pt x="16" y="176"/>
                </a:cubicBezTo>
                <a:cubicBezTo>
                  <a:pt x="160" y="176"/>
                  <a:pt x="160" y="176"/>
                  <a:pt x="160" y="176"/>
                </a:cubicBezTo>
                <a:cubicBezTo>
                  <a:pt x="169" y="176"/>
                  <a:pt x="176" y="169"/>
                  <a:pt x="176" y="160"/>
                </a:cubicBezTo>
                <a:cubicBezTo>
                  <a:pt x="176" y="64"/>
                  <a:pt x="176" y="64"/>
                  <a:pt x="176" y="64"/>
                </a:cubicBezTo>
                <a:cubicBezTo>
                  <a:pt x="176" y="56"/>
                  <a:pt x="176" y="56"/>
                  <a:pt x="176" y="56"/>
                </a:cubicBezTo>
                <a:cubicBezTo>
                  <a:pt x="176" y="32"/>
                  <a:pt x="176" y="32"/>
                  <a:pt x="176" y="32"/>
                </a:cubicBezTo>
                <a:cubicBezTo>
                  <a:pt x="176" y="23"/>
                  <a:pt x="169" y="16"/>
                  <a:pt x="160" y="16"/>
                </a:cubicBezTo>
                <a:moveTo>
                  <a:pt x="168" y="160"/>
                </a:moveTo>
                <a:cubicBezTo>
                  <a:pt x="168" y="165"/>
                  <a:pt x="165" y="168"/>
                  <a:pt x="160" y="168"/>
                </a:cubicBezTo>
                <a:cubicBezTo>
                  <a:pt x="16" y="168"/>
                  <a:pt x="16" y="168"/>
                  <a:pt x="16" y="168"/>
                </a:cubicBezTo>
                <a:cubicBezTo>
                  <a:pt x="12" y="168"/>
                  <a:pt x="8" y="165"/>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9"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3" y="40"/>
                  <a:pt x="144" y="38"/>
                  <a:pt x="144" y="36"/>
                </a:cubicBezTo>
                <a:cubicBezTo>
                  <a:pt x="144" y="24"/>
                  <a:pt x="144" y="24"/>
                  <a:pt x="144" y="24"/>
                </a:cubicBezTo>
                <a:cubicBezTo>
                  <a:pt x="160" y="24"/>
                  <a:pt x="160" y="24"/>
                  <a:pt x="160" y="24"/>
                </a:cubicBezTo>
                <a:cubicBezTo>
                  <a:pt x="165" y="24"/>
                  <a:pt x="168" y="28"/>
                  <a:pt x="168" y="32"/>
                </a:cubicBezTo>
                <a:lnTo>
                  <a:pt x="168" y="56"/>
                </a:lnTo>
                <a:close/>
                <a:moveTo>
                  <a:pt x="117" y="148"/>
                </a:moveTo>
                <a:cubicBezTo>
                  <a:pt x="124" y="148"/>
                  <a:pt x="124" y="148"/>
                  <a:pt x="124" y="148"/>
                </a:cubicBezTo>
                <a:cubicBezTo>
                  <a:pt x="124" y="84"/>
                  <a:pt x="124" y="84"/>
                  <a:pt x="124" y="84"/>
                </a:cubicBezTo>
                <a:cubicBezTo>
                  <a:pt x="118" y="84"/>
                  <a:pt x="118" y="84"/>
                  <a:pt x="118" y="84"/>
                </a:cubicBezTo>
                <a:cubicBezTo>
                  <a:pt x="118" y="86"/>
                  <a:pt x="117" y="88"/>
                  <a:pt x="116" y="90"/>
                </a:cubicBezTo>
                <a:cubicBezTo>
                  <a:pt x="115" y="91"/>
                  <a:pt x="114" y="93"/>
                  <a:pt x="112" y="94"/>
                </a:cubicBezTo>
                <a:cubicBezTo>
                  <a:pt x="110" y="94"/>
                  <a:pt x="109" y="95"/>
                  <a:pt x="107" y="95"/>
                </a:cubicBezTo>
                <a:cubicBezTo>
                  <a:pt x="105" y="96"/>
                  <a:pt x="103" y="96"/>
                  <a:pt x="100" y="96"/>
                </a:cubicBezTo>
                <a:cubicBezTo>
                  <a:pt x="100" y="102"/>
                  <a:pt x="100" y="102"/>
                  <a:pt x="100" y="102"/>
                </a:cubicBezTo>
                <a:cubicBezTo>
                  <a:pt x="117" y="102"/>
                  <a:pt x="117" y="102"/>
                  <a:pt x="117" y="102"/>
                </a:cubicBezTo>
                <a:lnTo>
                  <a:pt x="117" y="148"/>
                </a:lnTo>
                <a:close/>
                <a:moveTo>
                  <a:pt x="78" y="139"/>
                </a:moveTo>
                <a:cubicBezTo>
                  <a:pt x="77" y="140"/>
                  <a:pt x="76" y="141"/>
                  <a:pt x="74" y="142"/>
                </a:cubicBezTo>
                <a:cubicBezTo>
                  <a:pt x="73" y="142"/>
                  <a:pt x="71" y="142"/>
                  <a:pt x="69" y="142"/>
                </a:cubicBezTo>
                <a:cubicBezTo>
                  <a:pt x="65" y="142"/>
                  <a:pt x="61" y="141"/>
                  <a:pt x="59" y="138"/>
                </a:cubicBezTo>
                <a:cubicBezTo>
                  <a:pt x="57" y="136"/>
                  <a:pt x="56" y="132"/>
                  <a:pt x="56" y="128"/>
                </a:cubicBezTo>
                <a:cubicBezTo>
                  <a:pt x="48" y="128"/>
                  <a:pt x="48" y="128"/>
                  <a:pt x="48" y="128"/>
                </a:cubicBezTo>
                <a:cubicBezTo>
                  <a:pt x="48" y="132"/>
                  <a:pt x="49" y="135"/>
                  <a:pt x="50" y="137"/>
                </a:cubicBezTo>
                <a:cubicBezTo>
                  <a:pt x="51" y="140"/>
                  <a:pt x="52" y="142"/>
                  <a:pt x="54" y="144"/>
                </a:cubicBezTo>
                <a:cubicBezTo>
                  <a:pt x="56" y="145"/>
                  <a:pt x="58" y="147"/>
                  <a:pt x="60" y="148"/>
                </a:cubicBezTo>
                <a:cubicBezTo>
                  <a:pt x="63" y="149"/>
                  <a:pt x="66" y="149"/>
                  <a:pt x="69" y="149"/>
                </a:cubicBezTo>
                <a:cubicBezTo>
                  <a:pt x="72" y="149"/>
                  <a:pt x="75" y="149"/>
                  <a:pt x="77" y="148"/>
                </a:cubicBezTo>
                <a:cubicBezTo>
                  <a:pt x="80" y="147"/>
                  <a:pt x="82" y="146"/>
                  <a:pt x="84" y="144"/>
                </a:cubicBezTo>
                <a:cubicBezTo>
                  <a:pt x="86" y="143"/>
                  <a:pt x="88" y="141"/>
                  <a:pt x="89" y="138"/>
                </a:cubicBezTo>
                <a:cubicBezTo>
                  <a:pt x="90" y="136"/>
                  <a:pt x="90" y="133"/>
                  <a:pt x="90" y="130"/>
                </a:cubicBezTo>
                <a:cubicBezTo>
                  <a:pt x="90" y="126"/>
                  <a:pt x="90" y="122"/>
                  <a:pt x="88" y="120"/>
                </a:cubicBezTo>
                <a:cubicBezTo>
                  <a:pt x="86" y="117"/>
                  <a:pt x="83" y="115"/>
                  <a:pt x="79" y="114"/>
                </a:cubicBezTo>
                <a:cubicBezTo>
                  <a:pt x="79" y="114"/>
                  <a:pt x="79" y="114"/>
                  <a:pt x="79" y="114"/>
                </a:cubicBezTo>
                <a:cubicBezTo>
                  <a:pt x="82" y="113"/>
                  <a:pt x="84" y="111"/>
                  <a:pt x="85" y="109"/>
                </a:cubicBezTo>
                <a:cubicBezTo>
                  <a:pt x="87" y="107"/>
                  <a:pt x="88" y="104"/>
                  <a:pt x="88" y="101"/>
                </a:cubicBezTo>
                <a:cubicBezTo>
                  <a:pt x="88" y="98"/>
                  <a:pt x="87" y="96"/>
                  <a:pt x="86" y="93"/>
                </a:cubicBezTo>
                <a:cubicBezTo>
                  <a:pt x="85" y="91"/>
                  <a:pt x="84" y="89"/>
                  <a:pt x="82" y="88"/>
                </a:cubicBezTo>
                <a:cubicBezTo>
                  <a:pt x="81" y="87"/>
                  <a:pt x="79" y="86"/>
                  <a:pt x="76" y="85"/>
                </a:cubicBezTo>
                <a:cubicBezTo>
                  <a:pt x="74" y="84"/>
                  <a:pt x="72" y="84"/>
                  <a:pt x="69" y="84"/>
                </a:cubicBezTo>
                <a:cubicBezTo>
                  <a:pt x="66" y="84"/>
                  <a:pt x="63" y="84"/>
                  <a:pt x="61" y="85"/>
                </a:cubicBezTo>
                <a:cubicBezTo>
                  <a:pt x="58" y="86"/>
                  <a:pt x="56" y="88"/>
                  <a:pt x="55" y="90"/>
                </a:cubicBezTo>
                <a:cubicBezTo>
                  <a:pt x="53" y="91"/>
                  <a:pt x="52" y="94"/>
                  <a:pt x="51" y="96"/>
                </a:cubicBezTo>
                <a:cubicBezTo>
                  <a:pt x="50" y="99"/>
                  <a:pt x="50" y="101"/>
                  <a:pt x="50" y="105"/>
                </a:cubicBezTo>
                <a:cubicBezTo>
                  <a:pt x="57" y="105"/>
                  <a:pt x="57" y="105"/>
                  <a:pt x="57" y="105"/>
                </a:cubicBezTo>
                <a:cubicBezTo>
                  <a:pt x="57" y="103"/>
                  <a:pt x="57" y="101"/>
                  <a:pt x="58" y="99"/>
                </a:cubicBezTo>
                <a:cubicBezTo>
                  <a:pt x="58" y="98"/>
                  <a:pt x="59" y="96"/>
                  <a:pt x="60" y="95"/>
                </a:cubicBezTo>
                <a:cubicBezTo>
                  <a:pt x="61" y="94"/>
                  <a:pt x="62" y="93"/>
                  <a:pt x="64" y="92"/>
                </a:cubicBezTo>
                <a:cubicBezTo>
                  <a:pt x="65" y="91"/>
                  <a:pt x="67" y="91"/>
                  <a:pt x="69" y="91"/>
                </a:cubicBezTo>
                <a:cubicBezTo>
                  <a:pt x="72" y="91"/>
                  <a:pt x="75" y="91"/>
                  <a:pt x="77" y="93"/>
                </a:cubicBezTo>
                <a:cubicBezTo>
                  <a:pt x="79" y="95"/>
                  <a:pt x="80" y="98"/>
                  <a:pt x="80" y="101"/>
                </a:cubicBezTo>
                <a:cubicBezTo>
                  <a:pt x="80" y="103"/>
                  <a:pt x="80" y="104"/>
                  <a:pt x="79" y="105"/>
                </a:cubicBezTo>
                <a:cubicBezTo>
                  <a:pt x="78" y="107"/>
                  <a:pt x="77" y="108"/>
                  <a:pt x="76" y="109"/>
                </a:cubicBezTo>
                <a:cubicBezTo>
                  <a:pt x="75" y="110"/>
                  <a:pt x="74" y="110"/>
                  <a:pt x="73" y="111"/>
                </a:cubicBezTo>
                <a:cubicBezTo>
                  <a:pt x="71" y="111"/>
                  <a:pt x="70" y="111"/>
                  <a:pt x="68" y="111"/>
                </a:cubicBezTo>
                <a:cubicBezTo>
                  <a:pt x="66" y="111"/>
                  <a:pt x="66" y="111"/>
                  <a:pt x="66" y="111"/>
                </a:cubicBezTo>
                <a:cubicBezTo>
                  <a:pt x="66" y="111"/>
                  <a:pt x="66" y="111"/>
                  <a:pt x="66" y="111"/>
                </a:cubicBezTo>
                <a:cubicBezTo>
                  <a:pt x="65" y="111"/>
                  <a:pt x="65" y="111"/>
                  <a:pt x="65" y="111"/>
                </a:cubicBezTo>
                <a:cubicBezTo>
                  <a:pt x="65" y="118"/>
                  <a:pt x="65" y="118"/>
                  <a:pt x="65" y="118"/>
                </a:cubicBezTo>
                <a:cubicBezTo>
                  <a:pt x="66" y="118"/>
                  <a:pt x="68" y="118"/>
                  <a:pt x="69" y="118"/>
                </a:cubicBezTo>
                <a:cubicBezTo>
                  <a:pt x="71" y="118"/>
                  <a:pt x="73" y="118"/>
                  <a:pt x="74" y="118"/>
                </a:cubicBezTo>
                <a:cubicBezTo>
                  <a:pt x="76" y="119"/>
                  <a:pt x="77" y="120"/>
                  <a:pt x="79" y="121"/>
                </a:cubicBezTo>
                <a:cubicBezTo>
                  <a:pt x="80" y="122"/>
                  <a:pt x="81" y="123"/>
                  <a:pt x="81" y="125"/>
                </a:cubicBezTo>
                <a:cubicBezTo>
                  <a:pt x="82" y="126"/>
                  <a:pt x="83" y="128"/>
                  <a:pt x="83" y="130"/>
                </a:cubicBezTo>
                <a:cubicBezTo>
                  <a:pt x="83" y="132"/>
                  <a:pt x="82" y="134"/>
                  <a:pt x="81" y="135"/>
                </a:cubicBezTo>
                <a:cubicBezTo>
                  <a:pt x="81" y="137"/>
                  <a:pt x="80" y="138"/>
                  <a:pt x="78" y="139"/>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5" name="Freeform 103">
            <a:extLst>
              <a:ext uri="{FF2B5EF4-FFF2-40B4-BE49-F238E27FC236}">
                <a16:creationId xmlns:a16="http://schemas.microsoft.com/office/drawing/2014/main" id="{E309291E-4F31-41F5-8903-79C48410FBF5}"/>
              </a:ext>
            </a:extLst>
          </p:cNvPr>
          <p:cNvSpPr>
            <a:spLocks noEditPoints="1"/>
          </p:cNvSpPr>
          <p:nvPr/>
        </p:nvSpPr>
        <p:spPr bwMode="auto">
          <a:xfrm>
            <a:off x="4531857" y="4340451"/>
            <a:ext cx="341313" cy="33972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68 w 176"/>
              <a:gd name="T11" fmla="*/ 80 h 176"/>
              <a:gd name="T12" fmla="*/ 84 w 176"/>
              <a:gd name="T13" fmla="*/ 96 h 176"/>
              <a:gd name="T14" fmla="*/ 108 w 176"/>
              <a:gd name="T15" fmla="*/ 136 h 176"/>
              <a:gd name="T16" fmla="*/ 92 w 176"/>
              <a:gd name="T17" fmla="*/ 152 h 176"/>
              <a:gd name="T18" fmla="*/ 108 w 176"/>
              <a:gd name="T19" fmla="*/ 136 h 176"/>
              <a:gd name="T20" fmla="*/ 116 w 176"/>
              <a:gd name="T21" fmla="*/ 108 h 176"/>
              <a:gd name="T22" fmla="*/ 132 w 176"/>
              <a:gd name="T23" fmla="*/ 124 h 176"/>
              <a:gd name="T24" fmla="*/ 156 w 176"/>
              <a:gd name="T25" fmla="*/ 80 h 176"/>
              <a:gd name="T26" fmla="*/ 140 w 176"/>
              <a:gd name="T27" fmla="*/ 96 h 176"/>
              <a:gd name="T28" fmla="*/ 156 w 176"/>
              <a:gd name="T29" fmla="*/ 80 h 176"/>
              <a:gd name="T30" fmla="*/ 140 w 176"/>
              <a:gd name="T31" fmla="*/ 108 h 176"/>
              <a:gd name="T32" fmla="*/ 156 w 176"/>
              <a:gd name="T33" fmla="*/ 124 h 176"/>
              <a:gd name="T34" fmla="*/ 132 w 176"/>
              <a:gd name="T35" fmla="*/ 80 h 176"/>
              <a:gd name="T36" fmla="*/ 116 w 176"/>
              <a:gd name="T37" fmla="*/ 96 h 176"/>
              <a:gd name="T38" fmla="*/ 132 w 176"/>
              <a:gd name="T39" fmla="*/ 80 h 176"/>
              <a:gd name="T40" fmla="*/ 144 w 176"/>
              <a:gd name="T41" fmla="*/ 16 h 176"/>
              <a:gd name="T42" fmla="*/ 140 w 176"/>
              <a:gd name="T43" fmla="*/ 0 h 176"/>
              <a:gd name="T44" fmla="*/ 136 w 176"/>
              <a:gd name="T45" fmla="*/ 16 h 176"/>
              <a:gd name="T46" fmla="*/ 40 w 176"/>
              <a:gd name="T47" fmla="*/ 4 h 176"/>
              <a:gd name="T48" fmla="*/ 32 w 176"/>
              <a:gd name="T49" fmla="*/ 4 h 176"/>
              <a:gd name="T50" fmla="*/ 16 w 176"/>
              <a:gd name="T51" fmla="*/ 16 h 176"/>
              <a:gd name="T52" fmla="*/ 0 w 176"/>
              <a:gd name="T53" fmla="*/ 56 h 176"/>
              <a:gd name="T54" fmla="*/ 0 w 176"/>
              <a:gd name="T55" fmla="*/ 160 h 176"/>
              <a:gd name="T56" fmla="*/ 160 w 176"/>
              <a:gd name="T57" fmla="*/ 176 h 176"/>
              <a:gd name="T58" fmla="*/ 176 w 176"/>
              <a:gd name="T59" fmla="*/ 64 h 176"/>
              <a:gd name="T60" fmla="*/ 176 w 176"/>
              <a:gd name="T61" fmla="*/ 32 h 176"/>
              <a:gd name="T62" fmla="*/ 168 w 176"/>
              <a:gd name="T63" fmla="*/ 160 h 176"/>
              <a:gd name="T64" fmla="*/ 16 w 176"/>
              <a:gd name="T65" fmla="*/ 168 h 176"/>
              <a:gd name="T66" fmla="*/ 8 w 176"/>
              <a:gd name="T67" fmla="*/ 64 h 176"/>
              <a:gd name="T68" fmla="*/ 168 w 176"/>
              <a:gd name="T69" fmla="*/ 160 h 176"/>
              <a:gd name="T70" fmla="*/ 8 w 176"/>
              <a:gd name="T71" fmla="*/ 56 h 176"/>
              <a:gd name="T72" fmla="*/ 16 w 176"/>
              <a:gd name="T73" fmla="*/ 24 h 176"/>
              <a:gd name="T74" fmla="*/ 32 w 176"/>
              <a:gd name="T75" fmla="*/ 36 h 176"/>
              <a:gd name="T76" fmla="*/ 40 w 176"/>
              <a:gd name="T77" fmla="*/ 36 h 176"/>
              <a:gd name="T78" fmla="*/ 136 w 176"/>
              <a:gd name="T79" fmla="*/ 24 h 176"/>
              <a:gd name="T80" fmla="*/ 140 w 176"/>
              <a:gd name="T81" fmla="*/ 40 h 176"/>
              <a:gd name="T82" fmla="*/ 144 w 176"/>
              <a:gd name="T83" fmla="*/ 24 h 176"/>
              <a:gd name="T84" fmla="*/ 168 w 176"/>
              <a:gd name="T85" fmla="*/ 32 h 176"/>
              <a:gd name="T86" fmla="*/ 36 w 176"/>
              <a:gd name="T87" fmla="*/ 80 h 176"/>
              <a:gd name="T88" fmla="*/ 20 w 176"/>
              <a:gd name="T89" fmla="*/ 96 h 176"/>
              <a:gd name="T90" fmla="*/ 36 w 176"/>
              <a:gd name="T91" fmla="*/ 80 h 176"/>
              <a:gd name="T92" fmla="*/ 20 w 176"/>
              <a:gd name="T93" fmla="*/ 108 h 176"/>
              <a:gd name="T94" fmla="*/ 36 w 176"/>
              <a:gd name="T95" fmla="*/ 124 h 176"/>
              <a:gd name="T96" fmla="*/ 84 w 176"/>
              <a:gd name="T97" fmla="*/ 108 h 176"/>
              <a:gd name="T98" fmla="*/ 68 w 176"/>
              <a:gd name="T99" fmla="*/ 124 h 176"/>
              <a:gd name="T100" fmla="*/ 84 w 176"/>
              <a:gd name="T101" fmla="*/ 108 h 176"/>
              <a:gd name="T102" fmla="*/ 44 w 176"/>
              <a:gd name="T103" fmla="*/ 136 h 176"/>
              <a:gd name="T104" fmla="*/ 60 w 176"/>
              <a:gd name="T105" fmla="*/ 152 h 176"/>
              <a:gd name="T106" fmla="*/ 36 w 176"/>
              <a:gd name="T107" fmla="*/ 136 h 176"/>
              <a:gd name="T108" fmla="*/ 20 w 176"/>
              <a:gd name="T109" fmla="*/ 152 h 176"/>
              <a:gd name="T110" fmla="*/ 36 w 176"/>
              <a:gd name="T111" fmla="*/ 136 h 176"/>
              <a:gd name="T112" fmla="*/ 68 w 176"/>
              <a:gd name="T113" fmla="*/ 136 h 176"/>
              <a:gd name="T114" fmla="*/ 84 w 176"/>
              <a:gd name="T115" fmla="*/ 152 h 176"/>
              <a:gd name="T116" fmla="*/ 60 w 176"/>
              <a:gd name="T117" fmla="*/ 108 h 176"/>
              <a:gd name="T118" fmla="*/ 44 w 176"/>
              <a:gd name="T119" fmla="*/ 124 h 176"/>
              <a:gd name="T120" fmla="*/ 60 w 176"/>
              <a:gd name="T121" fmla="*/ 108 h 176"/>
              <a:gd name="T122" fmla="*/ 44 w 176"/>
              <a:gd name="T123" fmla="*/ 80 h 176"/>
              <a:gd name="T124" fmla="*/ 60 w 176"/>
              <a:gd name="T12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84" y="80"/>
                </a:moveTo>
                <a:cubicBezTo>
                  <a:pt x="68" y="80"/>
                  <a:pt x="68" y="80"/>
                  <a:pt x="68" y="80"/>
                </a:cubicBezTo>
                <a:cubicBezTo>
                  <a:pt x="68" y="96"/>
                  <a:pt x="68" y="96"/>
                  <a:pt x="68" y="96"/>
                </a:cubicBezTo>
                <a:cubicBezTo>
                  <a:pt x="84" y="96"/>
                  <a:pt x="84" y="96"/>
                  <a:pt x="84" y="96"/>
                </a:cubicBezTo>
                <a:lnTo>
                  <a:pt x="84"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80"/>
                </a:moveTo>
                <a:cubicBezTo>
                  <a:pt x="140" y="80"/>
                  <a:pt x="140" y="80"/>
                  <a:pt x="140" y="80"/>
                </a:cubicBezTo>
                <a:cubicBezTo>
                  <a:pt x="140" y="96"/>
                  <a:pt x="140" y="96"/>
                  <a:pt x="140" y="96"/>
                </a:cubicBezTo>
                <a:cubicBezTo>
                  <a:pt x="156" y="96"/>
                  <a:pt x="156" y="96"/>
                  <a:pt x="156" y="96"/>
                </a:cubicBezTo>
                <a:lnTo>
                  <a:pt x="156" y="80"/>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132" y="80"/>
                </a:moveTo>
                <a:cubicBezTo>
                  <a:pt x="116" y="80"/>
                  <a:pt x="116" y="80"/>
                  <a:pt x="116" y="80"/>
                </a:cubicBezTo>
                <a:cubicBezTo>
                  <a:pt x="116" y="96"/>
                  <a:pt x="116" y="96"/>
                  <a:pt x="116" y="96"/>
                </a:cubicBezTo>
                <a:cubicBezTo>
                  <a:pt x="132" y="96"/>
                  <a:pt x="132" y="96"/>
                  <a:pt x="132" y="96"/>
                </a:cubicBezTo>
                <a:lnTo>
                  <a:pt x="132" y="80"/>
                </a:lnTo>
                <a:close/>
                <a:moveTo>
                  <a:pt x="160" y="16"/>
                </a:moveTo>
                <a:cubicBezTo>
                  <a:pt x="144" y="16"/>
                  <a:pt x="144" y="16"/>
                  <a:pt x="144" y="16"/>
                </a:cubicBezTo>
                <a:cubicBezTo>
                  <a:pt x="144" y="4"/>
                  <a:pt x="144" y="4"/>
                  <a:pt x="144" y="4"/>
                </a:cubicBezTo>
                <a:cubicBezTo>
                  <a:pt x="144" y="2"/>
                  <a:pt x="143"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9" y="0"/>
                  <a:pt x="36" y="0"/>
                </a:cubicBezTo>
                <a:cubicBezTo>
                  <a:pt x="34" y="0"/>
                  <a:pt x="32" y="2"/>
                  <a:pt x="32" y="4"/>
                </a:cubicBezTo>
                <a:cubicBezTo>
                  <a:pt x="32" y="16"/>
                  <a:pt x="32" y="16"/>
                  <a:pt x="32" y="16"/>
                </a:cubicBezTo>
                <a:cubicBezTo>
                  <a:pt x="16" y="16"/>
                  <a:pt x="16" y="16"/>
                  <a:pt x="16" y="16"/>
                </a:cubicBezTo>
                <a:cubicBezTo>
                  <a:pt x="8" y="16"/>
                  <a:pt x="0" y="23"/>
                  <a:pt x="0" y="32"/>
                </a:cubicBezTo>
                <a:cubicBezTo>
                  <a:pt x="0" y="56"/>
                  <a:pt x="0" y="56"/>
                  <a:pt x="0" y="56"/>
                </a:cubicBezTo>
                <a:cubicBezTo>
                  <a:pt x="0" y="64"/>
                  <a:pt x="0" y="64"/>
                  <a:pt x="0" y="64"/>
                </a:cubicBezTo>
                <a:cubicBezTo>
                  <a:pt x="0" y="160"/>
                  <a:pt x="0" y="160"/>
                  <a:pt x="0" y="160"/>
                </a:cubicBezTo>
                <a:cubicBezTo>
                  <a:pt x="0" y="169"/>
                  <a:pt x="8" y="176"/>
                  <a:pt x="16" y="176"/>
                </a:cubicBezTo>
                <a:cubicBezTo>
                  <a:pt x="160" y="176"/>
                  <a:pt x="160" y="176"/>
                  <a:pt x="160" y="176"/>
                </a:cubicBezTo>
                <a:cubicBezTo>
                  <a:pt x="169" y="176"/>
                  <a:pt x="176" y="169"/>
                  <a:pt x="176" y="160"/>
                </a:cubicBezTo>
                <a:cubicBezTo>
                  <a:pt x="176" y="64"/>
                  <a:pt x="176" y="64"/>
                  <a:pt x="176" y="64"/>
                </a:cubicBezTo>
                <a:cubicBezTo>
                  <a:pt x="176" y="56"/>
                  <a:pt x="176" y="56"/>
                  <a:pt x="176" y="56"/>
                </a:cubicBezTo>
                <a:cubicBezTo>
                  <a:pt x="176" y="32"/>
                  <a:pt x="176" y="32"/>
                  <a:pt x="176" y="32"/>
                </a:cubicBezTo>
                <a:cubicBezTo>
                  <a:pt x="176" y="23"/>
                  <a:pt x="169" y="16"/>
                  <a:pt x="160" y="16"/>
                </a:cubicBezTo>
                <a:moveTo>
                  <a:pt x="168" y="160"/>
                </a:moveTo>
                <a:cubicBezTo>
                  <a:pt x="168" y="165"/>
                  <a:pt x="165" y="168"/>
                  <a:pt x="160" y="168"/>
                </a:cubicBezTo>
                <a:cubicBezTo>
                  <a:pt x="16" y="168"/>
                  <a:pt x="16" y="168"/>
                  <a:pt x="16" y="168"/>
                </a:cubicBezTo>
                <a:cubicBezTo>
                  <a:pt x="12" y="168"/>
                  <a:pt x="8" y="165"/>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9"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3" y="40"/>
                  <a:pt x="144" y="38"/>
                  <a:pt x="144" y="36"/>
                </a:cubicBezTo>
                <a:cubicBezTo>
                  <a:pt x="144" y="24"/>
                  <a:pt x="144" y="24"/>
                  <a:pt x="144" y="24"/>
                </a:cubicBezTo>
                <a:cubicBezTo>
                  <a:pt x="160" y="24"/>
                  <a:pt x="160" y="24"/>
                  <a:pt x="160" y="24"/>
                </a:cubicBezTo>
                <a:cubicBezTo>
                  <a:pt x="165" y="24"/>
                  <a:pt x="168" y="28"/>
                  <a:pt x="168" y="32"/>
                </a:cubicBezTo>
                <a:lnTo>
                  <a:pt x="168" y="56"/>
                </a:lnTo>
                <a:close/>
                <a:moveTo>
                  <a:pt x="36" y="80"/>
                </a:moveTo>
                <a:cubicBezTo>
                  <a:pt x="20" y="80"/>
                  <a:pt x="20" y="80"/>
                  <a:pt x="20" y="80"/>
                </a:cubicBezTo>
                <a:cubicBezTo>
                  <a:pt x="20" y="96"/>
                  <a:pt x="20" y="96"/>
                  <a:pt x="20" y="96"/>
                </a:cubicBezTo>
                <a:cubicBezTo>
                  <a:pt x="36" y="96"/>
                  <a:pt x="36" y="96"/>
                  <a:pt x="36" y="96"/>
                </a:cubicBezTo>
                <a:lnTo>
                  <a:pt x="36" y="80"/>
                </a:lnTo>
                <a:close/>
                <a:moveTo>
                  <a:pt x="36" y="108"/>
                </a:moveTo>
                <a:cubicBezTo>
                  <a:pt x="20" y="108"/>
                  <a:pt x="20" y="108"/>
                  <a:pt x="20" y="108"/>
                </a:cubicBezTo>
                <a:cubicBezTo>
                  <a:pt x="20" y="124"/>
                  <a:pt x="20" y="124"/>
                  <a:pt x="20" y="124"/>
                </a:cubicBezTo>
                <a:cubicBezTo>
                  <a:pt x="36" y="124"/>
                  <a:pt x="36" y="124"/>
                  <a:pt x="36" y="124"/>
                </a:cubicBezTo>
                <a:lnTo>
                  <a:pt x="3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60" y="136"/>
                </a:moveTo>
                <a:cubicBezTo>
                  <a:pt x="44" y="136"/>
                  <a:pt x="44" y="136"/>
                  <a:pt x="44" y="136"/>
                </a:cubicBezTo>
                <a:cubicBezTo>
                  <a:pt x="44" y="152"/>
                  <a:pt x="44" y="152"/>
                  <a:pt x="44" y="152"/>
                </a:cubicBezTo>
                <a:cubicBezTo>
                  <a:pt x="60" y="152"/>
                  <a:pt x="60" y="152"/>
                  <a:pt x="60" y="152"/>
                </a:cubicBezTo>
                <a:lnTo>
                  <a:pt x="60" y="136"/>
                </a:lnTo>
                <a:close/>
                <a:moveTo>
                  <a:pt x="36" y="136"/>
                </a:moveTo>
                <a:cubicBezTo>
                  <a:pt x="20" y="136"/>
                  <a:pt x="20" y="136"/>
                  <a:pt x="20" y="136"/>
                </a:cubicBezTo>
                <a:cubicBezTo>
                  <a:pt x="20" y="152"/>
                  <a:pt x="20" y="152"/>
                  <a:pt x="20" y="152"/>
                </a:cubicBezTo>
                <a:cubicBezTo>
                  <a:pt x="36" y="152"/>
                  <a:pt x="36" y="152"/>
                  <a:pt x="36" y="152"/>
                </a:cubicBezTo>
                <a:lnTo>
                  <a:pt x="36" y="136"/>
                </a:lnTo>
                <a:close/>
                <a:moveTo>
                  <a:pt x="84" y="136"/>
                </a:moveTo>
                <a:cubicBezTo>
                  <a:pt x="68" y="136"/>
                  <a:pt x="68" y="136"/>
                  <a:pt x="68" y="136"/>
                </a:cubicBezTo>
                <a:cubicBezTo>
                  <a:pt x="68" y="152"/>
                  <a:pt x="68" y="152"/>
                  <a:pt x="68" y="152"/>
                </a:cubicBezTo>
                <a:cubicBezTo>
                  <a:pt x="84" y="152"/>
                  <a:pt x="84" y="152"/>
                  <a:pt x="84" y="152"/>
                </a:cubicBezTo>
                <a:lnTo>
                  <a:pt x="84" y="136"/>
                </a:lnTo>
                <a:close/>
                <a:moveTo>
                  <a:pt x="60" y="108"/>
                </a:moveTo>
                <a:cubicBezTo>
                  <a:pt x="44" y="108"/>
                  <a:pt x="44" y="108"/>
                  <a:pt x="44" y="108"/>
                </a:cubicBezTo>
                <a:cubicBezTo>
                  <a:pt x="44" y="124"/>
                  <a:pt x="44" y="124"/>
                  <a:pt x="44" y="124"/>
                </a:cubicBezTo>
                <a:cubicBezTo>
                  <a:pt x="60" y="124"/>
                  <a:pt x="60" y="124"/>
                  <a:pt x="60" y="124"/>
                </a:cubicBezTo>
                <a:lnTo>
                  <a:pt x="60" y="108"/>
                </a:lnTo>
                <a:close/>
                <a:moveTo>
                  <a:pt x="60" y="80"/>
                </a:moveTo>
                <a:cubicBezTo>
                  <a:pt x="44" y="80"/>
                  <a:pt x="44" y="80"/>
                  <a:pt x="44" y="80"/>
                </a:cubicBezTo>
                <a:cubicBezTo>
                  <a:pt x="44" y="96"/>
                  <a:pt x="44" y="96"/>
                  <a:pt x="44" y="96"/>
                </a:cubicBezTo>
                <a:cubicBezTo>
                  <a:pt x="60" y="96"/>
                  <a:pt x="60" y="96"/>
                  <a:pt x="60" y="96"/>
                </a:cubicBezTo>
                <a:lnTo>
                  <a:pt x="60" y="8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6" name="Freeform 104">
            <a:extLst>
              <a:ext uri="{FF2B5EF4-FFF2-40B4-BE49-F238E27FC236}">
                <a16:creationId xmlns:a16="http://schemas.microsoft.com/office/drawing/2014/main" id="{C7EF2582-A5C7-432A-8336-C2F3E779F24D}"/>
              </a:ext>
            </a:extLst>
          </p:cNvPr>
          <p:cNvSpPr>
            <a:spLocks noEditPoints="1"/>
          </p:cNvSpPr>
          <p:nvPr/>
        </p:nvSpPr>
        <p:spPr bwMode="auto">
          <a:xfrm>
            <a:off x="5134133" y="3691318"/>
            <a:ext cx="341313" cy="339725"/>
          </a:xfrm>
          <a:custGeom>
            <a:avLst/>
            <a:gdLst>
              <a:gd name="T0" fmla="*/ 176 w 176"/>
              <a:gd name="T1" fmla="*/ 68 h 176"/>
              <a:gd name="T2" fmla="*/ 174 w 176"/>
              <a:gd name="T3" fmla="*/ 49 h 176"/>
              <a:gd name="T4" fmla="*/ 90 w 176"/>
              <a:gd name="T5" fmla="*/ 1 h 176"/>
              <a:gd name="T6" fmla="*/ 88 w 176"/>
              <a:gd name="T7" fmla="*/ 0 h 176"/>
              <a:gd name="T8" fmla="*/ 86 w 176"/>
              <a:gd name="T9" fmla="*/ 1 h 176"/>
              <a:gd name="T10" fmla="*/ 2 w 176"/>
              <a:gd name="T11" fmla="*/ 49 h 176"/>
              <a:gd name="T12" fmla="*/ 0 w 176"/>
              <a:gd name="T13" fmla="*/ 68 h 176"/>
              <a:gd name="T14" fmla="*/ 16 w 176"/>
              <a:gd name="T15" fmla="*/ 72 h 176"/>
              <a:gd name="T16" fmla="*/ 12 w 176"/>
              <a:gd name="T17" fmla="*/ 144 h 176"/>
              <a:gd name="T18" fmla="*/ 9 w 176"/>
              <a:gd name="T19" fmla="*/ 147 h 176"/>
              <a:gd name="T20" fmla="*/ 1 w 176"/>
              <a:gd name="T21" fmla="*/ 171 h 176"/>
              <a:gd name="T22" fmla="*/ 4 w 176"/>
              <a:gd name="T23" fmla="*/ 176 h 176"/>
              <a:gd name="T24" fmla="*/ 176 w 176"/>
              <a:gd name="T25" fmla="*/ 172 h 176"/>
              <a:gd name="T26" fmla="*/ 176 w 176"/>
              <a:gd name="T27" fmla="*/ 171 h 176"/>
              <a:gd name="T28" fmla="*/ 168 w 176"/>
              <a:gd name="T29" fmla="*/ 147 h 176"/>
              <a:gd name="T30" fmla="*/ 160 w 176"/>
              <a:gd name="T31" fmla="*/ 144 h 176"/>
              <a:gd name="T32" fmla="*/ 172 w 176"/>
              <a:gd name="T33" fmla="*/ 72 h 176"/>
              <a:gd name="T34" fmla="*/ 157 w 176"/>
              <a:gd name="T35" fmla="*/ 48 h 176"/>
              <a:gd name="T36" fmla="*/ 88 w 176"/>
              <a:gd name="T37" fmla="*/ 9 h 176"/>
              <a:gd name="T38" fmla="*/ 167 w 176"/>
              <a:gd name="T39" fmla="*/ 168 h 176"/>
              <a:gd name="T40" fmla="*/ 15 w 176"/>
              <a:gd name="T41" fmla="*/ 152 h 176"/>
              <a:gd name="T42" fmla="*/ 24 w 176"/>
              <a:gd name="T43" fmla="*/ 72 h 176"/>
              <a:gd name="T44" fmla="*/ 40 w 176"/>
              <a:gd name="T45" fmla="*/ 144 h 176"/>
              <a:gd name="T46" fmla="*/ 24 w 176"/>
              <a:gd name="T47" fmla="*/ 72 h 176"/>
              <a:gd name="T48" fmla="*/ 64 w 176"/>
              <a:gd name="T49" fmla="*/ 72 h 176"/>
              <a:gd name="T50" fmla="*/ 48 w 176"/>
              <a:gd name="T51" fmla="*/ 144 h 176"/>
              <a:gd name="T52" fmla="*/ 72 w 176"/>
              <a:gd name="T53" fmla="*/ 72 h 176"/>
              <a:gd name="T54" fmla="*/ 104 w 176"/>
              <a:gd name="T55" fmla="*/ 144 h 176"/>
              <a:gd name="T56" fmla="*/ 72 w 176"/>
              <a:gd name="T57" fmla="*/ 72 h 176"/>
              <a:gd name="T58" fmla="*/ 128 w 176"/>
              <a:gd name="T59" fmla="*/ 72 h 176"/>
              <a:gd name="T60" fmla="*/ 112 w 176"/>
              <a:gd name="T61" fmla="*/ 144 h 176"/>
              <a:gd name="T62" fmla="*/ 136 w 176"/>
              <a:gd name="T63" fmla="*/ 72 h 176"/>
              <a:gd name="T64" fmla="*/ 152 w 176"/>
              <a:gd name="T65" fmla="*/ 144 h 176"/>
              <a:gd name="T66" fmla="*/ 136 w 176"/>
              <a:gd name="T67" fmla="*/ 72 h 176"/>
              <a:gd name="T68" fmla="*/ 168 w 176"/>
              <a:gd name="T69" fmla="*/ 56 h 176"/>
              <a:gd name="T70" fmla="*/ 8 w 176"/>
              <a:gd name="T71" fmla="*/ 6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176">
                <a:moveTo>
                  <a:pt x="172" y="72"/>
                </a:moveTo>
                <a:cubicBezTo>
                  <a:pt x="175" y="72"/>
                  <a:pt x="176" y="70"/>
                  <a:pt x="176" y="68"/>
                </a:cubicBezTo>
                <a:cubicBezTo>
                  <a:pt x="176" y="52"/>
                  <a:pt x="176" y="52"/>
                  <a:pt x="176" y="52"/>
                </a:cubicBezTo>
                <a:cubicBezTo>
                  <a:pt x="176" y="51"/>
                  <a:pt x="176" y="49"/>
                  <a:pt x="174" y="49"/>
                </a:cubicBezTo>
                <a:cubicBezTo>
                  <a:pt x="174" y="49"/>
                  <a:pt x="174" y="49"/>
                  <a:pt x="174" y="49"/>
                </a:cubicBezTo>
                <a:cubicBezTo>
                  <a:pt x="90" y="1"/>
                  <a:pt x="90" y="1"/>
                  <a:pt x="90" y="1"/>
                </a:cubicBezTo>
                <a:cubicBezTo>
                  <a:pt x="90" y="1"/>
                  <a:pt x="90" y="1"/>
                  <a:pt x="90" y="1"/>
                </a:cubicBezTo>
                <a:cubicBezTo>
                  <a:pt x="90" y="0"/>
                  <a:pt x="89" y="0"/>
                  <a:pt x="88" y="0"/>
                </a:cubicBezTo>
                <a:cubicBezTo>
                  <a:pt x="88" y="0"/>
                  <a:pt x="87" y="0"/>
                  <a:pt x="86" y="1"/>
                </a:cubicBezTo>
                <a:cubicBezTo>
                  <a:pt x="86" y="1"/>
                  <a:pt x="86" y="1"/>
                  <a:pt x="86" y="1"/>
                </a:cubicBezTo>
                <a:cubicBezTo>
                  <a:pt x="2" y="49"/>
                  <a:pt x="2" y="49"/>
                  <a:pt x="2" y="49"/>
                </a:cubicBezTo>
                <a:cubicBezTo>
                  <a:pt x="2" y="49"/>
                  <a:pt x="2" y="49"/>
                  <a:pt x="2" y="49"/>
                </a:cubicBezTo>
                <a:cubicBezTo>
                  <a:pt x="1" y="49"/>
                  <a:pt x="0" y="51"/>
                  <a:pt x="0" y="52"/>
                </a:cubicBezTo>
                <a:cubicBezTo>
                  <a:pt x="0" y="68"/>
                  <a:pt x="0" y="68"/>
                  <a:pt x="0" y="68"/>
                </a:cubicBezTo>
                <a:cubicBezTo>
                  <a:pt x="0" y="70"/>
                  <a:pt x="2" y="72"/>
                  <a:pt x="4" y="72"/>
                </a:cubicBezTo>
                <a:cubicBezTo>
                  <a:pt x="16" y="72"/>
                  <a:pt x="16" y="72"/>
                  <a:pt x="16" y="72"/>
                </a:cubicBezTo>
                <a:cubicBezTo>
                  <a:pt x="16" y="144"/>
                  <a:pt x="16" y="144"/>
                  <a:pt x="16" y="144"/>
                </a:cubicBezTo>
                <a:cubicBezTo>
                  <a:pt x="12" y="144"/>
                  <a:pt x="12" y="144"/>
                  <a:pt x="12" y="144"/>
                </a:cubicBezTo>
                <a:cubicBezTo>
                  <a:pt x="11" y="144"/>
                  <a:pt x="9" y="145"/>
                  <a:pt x="9" y="147"/>
                </a:cubicBezTo>
                <a:cubicBezTo>
                  <a:pt x="9" y="147"/>
                  <a:pt x="9" y="147"/>
                  <a:pt x="9" y="147"/>
                </a:cubicBezTo>
                <a:cubicBezTo>
                  <a:pt x="1" y="171"/>
                  <a:pt x="1" y="171"/>
                  <a:pt x="1" y="171"/>
                </a:cubicBezTo>
                <a:cubicBezTo>
                  <a:pt x="1" y="171"/>
                  <a:pt x="1" y="171"/>
                  <a:pt x="1" y="171"/>
                </a:cubicBezTo>
                <a:cubicBezTo>
                  <a:pt x="1" y="171"/>
                  <a:pt x="0" y="172"/>
                  <a:pt x="0" y="172"/>
                </a:cubicBezTo>
                <a:cubicBezTo>
                  <a:pt x="0" y="174"/>
                  <a:pt x="2" y="176"/>
                  <a:pt x="4" y="176"/>
                </a:cubicBezTo>
                <a:cubicBezTo>
                  <a:pt x="172" y="176"/>
                  <a:pt x="172" y="176"/>
                  <a:pt x="172" y="176"/>
                </a:cubicBezTo>
                <a:cubicBezTo>
                  <a:pt x="175" y="176"/>
                  <a:pt x="176" y="174"/>
                  <a:pt x="176" y="172"/>
                </a:cubicBezTo>
                <a:cubicBezTo>
                  <a:pt x="176" y="172"/>
                  <a:pt x="176" y="171"/>
                  <a:pt x="176" y="171"/>
                </a:cubicBezTo>
                <a:cubicBezTo>
                  <a:pt x="176" y="171"/>
                  <a:pt x="176" y="171"/>
                  <a:pt x="176" y="171"/>
                </a:cubicBezTo>
                <a:cubicBezTo>
                  <a:pt x="168" y="147"/>
                  <a:pt x="168" y="147"/>
                  <a:pt x="168" y="147"/>
                </a:cubicBezTo>
                <a:cubicBezTo>
                  <a:pt x="168" y="147"/>
                  <a:pt x="168" y="147"/>
                  <a:pt x="168" y="147"/>
                </a:cubicBezTo>
                <a:cubicBezTo>
                  <a:pt x="168" y="145"/>
                  <a:pt x="166" y="144"/>
                  <a:pt x="164" y="144"/>
                </a:cubicBezTo>
                <a:cubicBezTo>
                  <a:pt x="160" y="144"/>
                  <a:pt x="160" y="144"/>
                  <a:pt x="160" y="144"/>
                </a:cubicBezTo>
                <a:cubicBezTo>
                  <a:pt x="160" y="72"/>
                  <a:pt x="160" y="72"/>
                  <a:pt x="160" y="72"/>
                </a:cubicBezTo>
                <a:lnTo>
                  <a:pt x="172" y="72"/>
                </a:lnTo>
                <a:close/>
                <a:moveTo>
                  <a:pt x="88" y="9"/>
                </a:moveTo>
                <a:cubicBezTo>
                  <a:pt x="157" y="48"/>
                  <a:pt x="157" y="48"/>
                  <a:pt x="157" y="48"/>
                </a:cubicBezTo>
                <a:cubicBezTo>
                  <a:pt x="20" y="48"/>
                  <a:pt x="20" y="48"/>
                  <a:pt x="20" y="48"/>
                </a:cubicBezTo>
                <a:lnTo>
                  <a:pt x="88" y="9"/>
                </a:lnTo>
                <a:close/>
                <a:moveTo>
                  <a:pt x="162" y="152"/>
                </a:moveTo>
                <a:cubicBezTo>
                  <a:pt x="167" y="168"/>
                  <a:pt x="167" y="168"/>
                  <a:pt x="167" y="168"/>
                </a:cubicBezTo>
                <a:cubicBezTo>
                  <a:pt x="10" y="168"/>
                  <a:pt x="10" y="168"/>
                  <a:pt x="10" y="168"/>
                </a:cubicBezTo>
                <a:cubicBezTo>
                  <a:pt x="15" y="152"/>
                  <a:pt x="15" y="152"/>
                  <a:pt x="15" y="152"/>
                </a:cubicBezTo>
                <a:lnTo>
                  <a:pt x="162" y="152"/>
                </a:lnTo>
                <a:close/>
                <a:moveTo>
                  <a:pt x="24" y="72"/>
                </a:moveTo>
                <a:cubicBezTo>
                  <a:pt x="40" y="72"/>
                  <a:pt x="40" y="72"/>
                  <a:pt x="40" y="72"/>
                </a:cubicBezTo>
                <a:cubicBezTo>
                  <a:pt x="40" y="144"/>
                  <a:pt x="40" y="144"/>
                  <a:pt x="40" y="144"/>
                </a:cubicBezTo>
                <a:cubicBezTo>
                  <a:pt x="24" y="144"/>
                  <a:pt x="24" y="144"/>
                  <a:pt x="24" y="144"/>
                </a:cubicBezTo>
                <a:lnTo>
                  <a:pt x="24" y="72"/>
                </a:lnTo>
                <a:close/>
                <a:moveTo>
                  <a:pt x="48" y="72"/>
                </a:moveTo>
                <a:cubicBezTo>
                  <a:pt x="64" y="72"/>
                  <a:pt x="64" y="72"/>
                  <a:pt x="64" y="72"/>
                </a:cubicBezTo>
                <a:cubicBezTo>
                  <a:pt x="64" y="144"/>
                  <a:pt x="64" y="144"/>
                  <a:pt x="64" y="144"/>
                </a:cubicBezTo>
                <a:cubicBezTo>
                  <a:pt x="48" y="144"/>
                  <a:pt x="48" y="144"/>
                  <a:pt x="48" y="144"/>
                </a:cubicBezTo>
                <a:lnTo>
                  <a:pt x="48" y="72"/>
                </a:lnTo>
                <a:close/>
                <a:moveTo>
                  <a:pt x="72" y="72"/>
                </a:moveTo>
                <a:cubicBezTo>
                  <a:pt x="104" y="72"/>
                  <a:pt x="104" y="72"/>
                  <a:pt x="104" y="72"/>
                </a:cubicBezTo>
                <a:cubicBezTo>
                  <a:pt x="104" y="144"/>
                  <a:pt x="104" y="144"/>
                  <a:pt x="104" y="144"/>
                </a:cubicBezTo>
                <a:cubicBezTo>
                  <a:pt x="72" y="144"/>
                  <a:pt x="72" y="144"/>
                  <a:pt x="72" y="144"/>
                </a:cubicBezTo>
                <a:lnTo>
                  <a:pt x="72" y="72"/>
                </a:lnTo>
                <a:close/>
                <a:moveTo>
                  <a:pt x="112" y="72"/>
                </a:moveTo>
                <a:cubicBezTo>
                  <a:pt x="128" y="72"/>
                  <a:pt x="128" y="72"/>
                  <a:pt x="128" y="72"/>
                </a:cubicBezTo>
                <a:cubicBezTo>
                  <a:pt x="128" y="144"/>
                  <a:pt x="128" y="144"/>
                  <a:pt x="128" y="144"/>
                </a:cubicBezTo>
                <a:cubicBezTo>
                  <a:pt x="112" y="144"/>
                  <a:pt x="112" y="144"/>
                  <a:pt x="112" y="144"/>
                </a:cubicBezTo>
                <a:lnTo>
                  <a:pt x="112" y="72"/>
                </a:lnTo>
                <a:close/>
                <a:moveTo>
                  <a:pt x="136" y="72"/>
                </a:moveTo>
                <a:cubicBezTo>
                  <a:pt x="152" y="72"/>
                  <a:pt x="152" y="72"/>
                  <a:pt x="152" y="72"/>
                </a:cubicBezTo>
                <a:cubicBezTo>
                  <a:pt x="152" y="144"/>
                  <a:pt x="152" y="144"/>
                  <a:pt x="152" y="144"/>
                </a:cubicBezTo>
                <a:cubicBezTo>
                  <a:pt x="136" y="144"/>
                  <a:pt x="136" y="144"/>
                  <a:pt x="136" y="144"/>
                </a:cubicBezTo>
                <a:lnTo>
                  <a:pt x="136" y="72"/>
                </a:lnTo>
                <a:close/>
                <a:moveTo>
                  <a:pt x="8" y="56"/>
                </a:moveTo>
                <a:cubicBezTo>
                  <a:pt x="168" y="56"/>
                  <a:pt x="168" y="56"/>
                  <a:pt x="168" y="56"/>
                </a:cubicBezTo>
                <a:cubicBezTo>
                  <a:pt x="168" y="64"/>
                  <a:pt x="168" y="64"/>
                  <a:pt x="168" y="64"/>
                </a:cubicBezTo>
                <a:cubicBezTo>
                  <a:pt x="8" y="64"/>
                  <a:pt x="8" y="64"/>
                  <a:pt x="8" y="64"/>
                </a:cubicBezTo>
                <a:lnTo>
                  <a:pt x="8" y="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Freeform 110">
            <a:extLst>
              <a:ext uri="{FF2B5EF4-FFF2-40B4-BE49-F238E27FC236}">
                <a16:creationId xmlns:a16="http://schemas.microsoft.com/office/drawing/2014/main" id="{F00B40ED-B20B-40D5-954C-540C46EDD093}"/>
              </a:ext>
            </a:extLst>
          </p:cNvPr>
          <p:cNvSpPr>
            <a:spLocks noEditPoints="1"/>
          </p:cNvSpPr>
          <p:nvPr/>
        </p:nvSpPr>
        <p:spPr bwMode="auto">
          <a:xfrm>
            <a:off x="7671337" y="3020303"/>
            <a:ext cx="185738" cy="341313"/>
          </a:xfrm>
          <a:custGeom>
            <a:avLst/>
            <a:gdLst>
              <a:gd name="T0" fmla="*/ 96 w 96"/>
              <a:gd name="T1" fmla="*/ 68 h 176"/>
              <a:gd name="T2" fmla="*/ 92 w 96"/>
              <a:gd name="T3" fmla="*/ 64 h 176"/>
              <a:gd name="T4" fmla="*/ 61 w 96"/>
              <a:gd name="T5" fmla="*/ 64 h 176"/>
              <a:gd name="T6" fmla="*/ 80 w 96"/>
              <a:gd name="T7" fmla="*/ 5 h 176"/>
              <a:gd name="T8" fmla="*/ 80 w 96"/>
              <a:gd name="T9" fmla="*/ 5 h 176"/>
              <a:gd name="T10" fmla="*/ 80 w 96"/>
              <a:gd name="T11" fmla="*/ 4 h 176"/>
              <a:gd name="T12" fmla="*/ 76 w 96"/>
              <a:gd name="T13" fmla="*/ 0 h 176"/>
              <a:gd name="T14" fmla="*/ 36 w 96"/>
              <a:gd name="T15" fmla="*/ 0 h 176"/>
              <a:gd name="T16" fmla="*/ 33 w 96"/>
              <a:gd name="T17" fmla="*/ 3 h 176"/>
              <a:gd name="T18" fmla="*/ 33 w 96"/>
              <a:gd name="T19" fmla="*/ 3 h 176"/>
              <a:gd name="T20" fmla="*/ 1 w 96"/>
              <a:gd name="T21" fmla="*/ 99 h 176"/>
              <a:gd name="T22" fmla="*/ 1 w 96"/>
              <a:gd name="T23" fmla="*/ 99 h 176"/>
              <a:gd name="T24" fmla="*/ 0 w 96"/>
              <a:gd name="T25" fmla="*/ 100 h 176"/>
              <a:gd name="T26" fmla="*/ 4 w 96"/>
              <a:gd name="T27" fmla="*/ 104 h 176"/>
              <a:gd name="T28" fmla="*/ 40 w 96"/>
              <a:gd name="T29" fmla="*/ 104 h 176"/>
              <a:gd name="T30" fmla="*/ 32 w 96"/>
              <a:gd name="T31" fmla="*/ 172 h 176"/>
              <a:gd name="T32" fmla="*/ 33 w 96"/>
              <a:gd name="T33" fmla="*/ 172 h 176"/>
              <a:gd name="T34" fmla="*/ 32 w 96"/>
              <a:gd name="T35" fmla="*/ 172 h 176"/>
              <a:gd name="T36" fmla="*/ 36 w 96"/>
              <a:gd name="T37" fmla="*/ 176 h 176"/>
              <a:gd name="T38" fmla="*/ 40 w 96"/>
              <a:gd name="T39" fmla="*/ 174 h 176"/>
              <a:gd name="T40" fmla="*/ 40 w 96"/>
              <a:gd name="T41" fmla="*/ 174 h 176"/>
              <a:gd name="T42" fmla="*/ 96 w 96"/>
              <a:gd name="T43" fmla="*/ 70 h 176"/>
              <a:gd name="T44" fmla="*/ 96 w 96"/>
              <a:gd name="T45" fmla="*/ 70 h 176"/>
              <a:gd name="T46" fmla="*/ 96 w 96"/>
              <a:gd name="T47" fmla="*/ 68 h 176"/>
              <a:gd name="T48" fmla="*/ 43 w 96"/>
              <a:gd name="T49" fmla="*/ 152 h 176"/>
              <a:gd name="T50" fmla="*/ 48 w 96"/>
              <a:gd name="T51" fmla="*/ 101 h 176"/>
              <a:gd name="T52" fmla="*/ 48 w 96"/>
              <a:gd name="T53" fmla="*/ 101 h 176"/>
              <a:gd name="T54" fmla="*/ 48 w 96"/>
              <a:gd name="T55" fmla="*/ 100 h 176"/>
              <a:gd name="T56" fmla="*/ 44 w 96"/>
              <a:gd name="T57" fmla="*/ 96 h 176"/>
              <a:gd name="T58" fmla="*/ 10 w 96"/>
              <a:gd name="T59" fmla="*/ 96 h 176"/>
              <a:gd name="T60" fmla="*/ 39 w 96"/>
              <a:gd name="T61" fmla="*/ 8 h 176"/>
              <a:gd name="T62" fmla="*/ 71 w 96"/>
              <a:gd name="T63" fmla="*/ 8 h 176"/>
              <a:gd name="T64" fmla="*/ 51 w 96"/>
              <a:gd name="T65" fmla="*/ 67 h 176"/>
              <a:gd name="T66" fmla="*/ 51 w 96"/>
              <a:gd name="T67" fmla="*/ 67 h 176"/>
              <a:gd name="T68" fmla="*/ 51 w 96"/>
              <a:gd name="T69" fmla="*/ 68 h 176"/>
              <a:gd name="T70" fmla="*/ 55 w 96"/>
              <a:gd name="T71" fmla="*/ 72 h 176"/>
              <a:gd name="T72" fmla="*/ 86 w 96"/>
              <a:gd name="T73" fmla="*/ 72 h 176"/>
              <a:gd name="T74" fmla="*/ 43 w 96"/>
              <a:gd name="T75" fmla="*/ 15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 h="176">
                <a:moveTo>
                  <a:pt x="96" y="68"/>
                </a:moveTo>
                <a:cubicBezTo>
                  <a:pt x="96" y="66"/>
                  <a:pt x="95" y="64"/>
                  <a:pt x="92" y="64"/>
                </a:cubicBezTo>
                <a:cubicBezTo>
                  <a:pt x="61" y="64"/>
                  <a:pt x="61" y="64"/>
                  <a:pt x="61" y="64"/>
                </a:cubicBezTo>
                <a:cubicBezTo>
                  <a:pt x="80" y="5"/>
                  <a:pt x="80" y="5"/>
                  <a:pt x="80" y="5"/>
                </a:cubicBezTo>
                <a:cubicBezTo>
                  <a:pt x="80" y="5"/>
                  <a:pt x="80" y="5"/>
                  <a:pt x="80" y="5"/>
                </a:cubicBezTo>
                <a:cubicBezTo>
                  <a:pt x="80" y="5"/>
                  <a:pt x="80" y="5"/>
                  <a:pt x="80" y="4"/>
                </a:cubicBezTo>
                <a:cubicBezTo>
                  <a:pt x="80" y="2"/>
                  <a:pt x="79" y="0"/>
                  <a:pt x="76" y="0"/>
                </a:cubicBezTo>
                <a:cubicBezTo>
                  <a:pt x="36" y="0"/>
                  <a:pt x="36" y="0"/>
                  <a:pt x="36" y="0"/>
                </a:cubicBezTo>
                <a:cubicBezTo>
                  <a:pt x="35" y="0"/>
                  <a:pt x="33" y="1"/>
                  <a:pt x="33" y="3"/>
                </a:cubicBezTo>
                <a:cubicBezTo>
                  <a:pt x="33" y="3"/>
                  <a:pt x="33" y="3"/>
                  <a:pt x="33" y="3"/>
                </a:cubicBezTo>
                <a:cubicBezTo>
                  <a:pt x="1" y="99"/>
                  <a:pt x="1" y="99"/>
                  <a:pt x="1" y="99"/>
                </a:cubicBezTo>
                <a:cubicBezTo>
                  <a:pt x="1" y="99"/>
                  <a:pt x="1" y="99"/>
                  <a:pt x="1" y="99"/>
                </a:cubicBezTo>
                <a:cubicBezTo>
                  <a:pt x="1" y="99"/>
                  <a:pt x="0" y="100"/>
                  <a:pt x="0" y="100"/>
                </a:cubicBezTo>
                <a:cubicBezTo>
                  <a:pt x="0" y="102"/>
                  <a:pt x="2" y="104"/>
                  <a:pt x="4" y="104"/>
                </a:cubicBezTo>
                <a:cubicBezTo>
                  <a:pt x="40" y="104"/>
                  <a:pt x="40" y="104"/>
                  <a:pt x="40" y="104"/>
                </a:cubicBezTo>
                <a:cubicBezTo>
                  <a:pt x="32" y="172"/>
                  <a:pt x="32" y="172"/>
                  <a:pt x="32" y="172"/>
                </a:cubicBezTo>
                <a:cubicBezTo>
                  <a:pt x="33" y="172"/>
                  <a:pt x="33" y="172"/>
                  <a:pt x="33" y="172"/>
                </a:cubicBezTo>
                <a:cubicBezTo>
                  <a:pt x="33" y="172"/>
                  <a:pt x="32" y="172"/>
                  <a:pt x="32" y="172"/>
                </a:cubicBezTo>
                <a:cubicBezTo>
                  <a:pt x="32" y="174"/>
                  <a:pt x="34" y="176"/>
                  <a:pt x="36" y="176"/>
                </a:cubicBezTo>
                <a:cubicBezTo>
                  <a:pt x="38" y="176"/>
                  <a:pt x="39" y="175"/>
                  <a:pt x="40" y="174"/>
                </a:cubicBezTo>
                <a:cubicBezTo>
                  <a:pt x="40" y="174"/>
                  <a:pt x="40" y="174"/>
                  <a:pt x="40" y="174"/>
                </a:cubicBezTo>
                <a:cubicBezTo>
                  <a:pt x="96" y="70"/>
                  <a:pt x="96" y="70"/>
                  <a:pt x="96" y="70"/>
                </a:cubicBezTo>
                <a:cubicBezTo>
                  <a:pt x="96" y="70"/>
                  <a:pt x="96" y="70"/>
                  <a:pt x="96" y="70"/>
                </a:cubicBezTo>
                <a:cubicBezTo>
                  <a:pt x="96" y="69"/>
                  <a:pt x="96" y="69"/>
                  <a:pt x="96" y="68"/>
                </a:cubicBezTo>
                <a:moveTo>
                  <a:pt x="43" y="152"/>
                </a:moveTo>
                <a:cubicBezTo>
                  <a:pt x="48" y="101"/>
                  <a:pt x="48" y="101"/>
                  <a:pt x="48" y="101"/>
                </a:cubicBezTo>
                <a:cubicBezTo>
                  <a:pt x="48" y="101"/>
                  <a:pt x="48" y="101"/>
                  <a:pt x="48" y="101"/>
                </a:cubicBezTo>
                <a:cubicBezTo>
                  <a:pt x="48" y="100"/>
                  <a:pt x="48" y="100"/>
                  <a:pt x="48" y="100"/>
                </a:cubicBezTo>
                <a:cubicBezTo>
                  <a:pt x="48" y="98"/>
                  <a:pt x="47" y="96"/>
                  <a:pt x="44" y="96"/>
                </a:cubicBezTo>
                <a:cubicBezTo>
                  <a:pt x="10" y="96"/>
                  <a:pt x="10" y="96"/>
                  <a:pt x="10" y="96"/>
                </a:cubicBezTo>
                <a:cubicBezTo>
                  <a:pt x="39" y="8"/>
                  <a:pt x="39" y="8"/>
                  <a:pt x="39" y="8"/>
                </a:cubicBezTo>
                <a:cubicBezTo>
                  <a:pt x="71" y="8"/>
                  <a:pt x="71" y="8"/>
                  <a:pt x="71" y="8"/>
                </a:cubicBezTo>
                <a:cubicBezTo>
                  <a:pt x="51" y="67"/>
                  <a:pt x="51" y="67"/>
                  <a:pt x="51" y="67"/>
                </a:cubicBezTo>
                <a:cubicBezTo>
                  <a:pt x="51" y="67"/>
                  <a:pt x="51" y="67"/>
                  <a:pt x="51" y="67"/>
                </a:cubicBezTo>
                <a:cubicBezTo>
                  <a:pt x="51" y="67"/>
                  <a:pt x="51" y="68"/>
                  <a:pt x="51" y="68"/>
                </a:cubicBezTo>
                <a:cubicBezTo>
                  <a:pt x="51" y="70"/>
                  <a:pt x="53" y="72"/>
                  <a:pt x="55" y="72"/>
                </a:cubicBezTo>
                <a:cubicBezTo>
                  <a:pt x="86" y="72"/>
                  <a:pt x="86" y="72"/>
                  <a:pt x="86" y="72"/>
                </a:cubicBezTo>
                <a:lnTo>
                  <a:pt x="43" y="15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9" name="Freeform 111">
            <a:extLst>
              <a:ext uri="{FF2B5EF4-FFF2-40B4-BE49-F238E27FC236}">
                <a16:creationId xmlns:a16="http://schemas.microsoft.com/office/drawing/2014/main" id="{293FAC68-0B64-42B5-9127-18BB5B160FE0}"/>
              </a:ext>
            </a:extLst>
          </p:cNvPr>
          <p:cNvSpPr>
            <a:spLocks noEditPoints="1"/>
          </p:cNvSpPr>
          <p:nvPr/>
        </p:nvSpPr>
        <p:spPr bwMode="auto">
          <a:xfrm>
            <a:off x="5778863" y="3721480"/>
            <a:ext cx="341313" cy="279400"/>
          </a:xfrm>
          <a:custGeom>
            <a:avLst/>
            <a:gdLst>
              <a:gd name="T0" fmla="*/ 168 w 176"/>
              <a:gd name="T1" fmla="*/ 136 h 144"/>
              <a:gd name="T2" fmla="*/ 172 w 176"/>
              <a:gd name="T3" fmla="*/ 32 h 144"/>
              <a:gd name="T4" fmla="*/ 172 w 176"/>
              <a:gd name="T5" fmla="*/ 24 h 144"/>
              <a:gd name="T6" fmla="*/ 168 w 176"/>
              <a:gd name="T7" fmla="*/ 8 h 144"/>
              <a:gd name="T8" fmla="*/ 16 w 176"/>
              <a:gd name="T9" fmla="*/ 0 h 144"/>
              <a:gd name="T10" fmla="*/ 8 w 176"/>
              <a:gd name="T11" fmla="*/ 24 h 144"/>
              <a:gd name="T12" fmla="*/ 0 w 176"/>
              <a:gd name="T13" fmla="*/ 28 h 144"/>
              <a:gd name="T14" fmla="*/ 8 w 176"/>
              <a:gd name="T15" fmla="*/ 32 h 144"/>
              <a:gd name="T16" fmla="*/ 4 w 176"/>
              <a:gd name="T17" fmla="*/ 136 h 144"/>
              <a:gd name="T18" fmla="*/ 4 w 176"/>
              <a:gd name="T19" fmla="*/ 144 h 144"/>
              <a:gd name="T20" fmla="*/ 176 w 176"/>
              <a:gd name="T21" fmla="*/ 140 h 144"/>
              <a:gd name="T22" fmla="*/ 96 w 176"/>
              <a:gd name="T23" fmla="*/ 136 h 144"/>
              <a:gd name="T24" fmla="*/ 80 w 176"/>
              <a:gd name="T25" fmla="*/ 96 h 144"/>
              <a:gd name="T26" fmla="*/ 96 w 176"/>
              <a:gd name="T27" fmla="*/ 136 h 144"/>
              <a:gd name="T28" fmla="*/ 104 w 176"/>
              <a:gd name="T29" fmla="*/ 136 h 144"/>
              <a:gd name="T30" fmla="*/ 100 w 176"/>
              <a:gd name="T31" fmla="*/ 88 h 144"/>
              <a:gd name="T32" fmla="*/ 72 w 176"/>
              <a:gd name="T33" fmla="*/ 92 h 144"/>
              <a:gd name="T34" fmla="*/ 16 w 176"/>
              <a:gd name="T35" fmla="*/ 136 h 144"/>
              <a:gd name="T36" fmla="*/ 28 w 176"/>
              <a:gd name="T37" fmla="*/ 56 h 144"/>
              <a:gd name="T38" fmla="*/ 52 w 176"/>
              <a:gd name="T39" fmla="*/ 56 h 144"/>
              <a:gd name="T40" fmla="*/ 76 w 176"/>
              <a:gd name="T41" fmla="*/ 56 h 144"/>
              <a:gd name="T42" fmla="*/ 100 w 176"/>
              <a:gd name="T43" fmla="*/ 56 h 144"/>
              <a:gd name="T44" fmla="*/ 124 w 176"/>
              <a:gd name="T45" fmla="*/ 56 h 144"/>
              <a:gd name="T46" fmla="*/ 148 w 176"/>
              <a:gd name="T47" fmla="*/ 56 h 144"/>
              <a:gd name="T48" fmla="*/ 160 w 176"/>
              <a:gd name="T49" fmla="*/ 136 h 144"/>
              <a:gd name="T50" fmla="*/ 20 w 176"/>
              <a:gd name="T51" fmla="*/ 32 h 144"/>
              <a:gd name="T52" fmla="*/ 36 w 176"/>
              <a:gd name="T53" fmla="*/ 40 h 144"/>
              <a:gd name="T54" fmla="*/ 20 w 176"/>
              <a:gd name="T55" fmla="*/ 40 h 144"/>
              <a:gd name="T56" fmla="*/ 44 w 176"/>
              <a:gd name="T57" fmla="*/ 32 h 144"/>
              <a:gd name="T58" fmla="*/ 60 w 176"/>
              <a:gd name="T59" fmla="*/ 40 h 144"/>
              <a:gd name="T60" fmla="*/ 44 w 176"/>
              <a:gd name="T61" fmla="*/ 40 h 144"/>
              <a:gd name="T62" fmla="*/ 68 w 176"/>
              <a:gd name="T63" fmla="*/ 32 h 144"/>
              <a:gd name="T64" fmla="*/ 84 w 176"/>
              <a:gd name="T65" fmla="*/ 40 h 144"/>
              <a:gd name="T66" fmla="*/ 68 w 176"/>
              <a:gd name="T67" fmla="*/ 40 h 144"/>
              <a:gd name="T68" fmla="*/ 92 w 176"/>
              <a:gd name="T69" fmla="*/ 32 h 144"/>
              <a:gd name="T70" fmla="*/ 108 w 176"/>
              <a:gd name="T71" fmla="*/ 40 h 144"/>
              <a:gd name="T72" fmla="*/ 92 w 176"/>
              <a:gd name="T73" fmla="*/ 40 h 144"/>
              <a:gd name="T74" fmla="*/ 116 w 176"/>
              <a:gd name="T75" fmla="*/ 32 h 144"/>
              <a:gd name="T76" fmla="*/ 132 w 176"/>
              <a:gd name="T77" fmla="*/ 40 h 144"/>
              <a:gd name="T78" fmla="*/ 116 w 176"/>
              <a:gd name="T79" fmla="*/ 40 h 144"/>
              <a:gd name="T80" fmla="*/ 140 w 176"/>
              <a:gd name="T81" fmla="*/ 32 h 144"/>
              <a:gd name="T82" fmla="*/ 156 w 176"/>
              <a:gd name="T83" fmla="*/ 40 h 144"/>
              <a:gd name="T84" fmla="*/ 140 w 176"/>
              <a:gd name="T85" fmla="*/ 40 h 144"/>
              <a:gd name="T86" fmla="*/ 16 w 176"/>
              <a:gd name="T87" fmla="*/ 24 h 144"/>
              <a:gd name="T88" fmla="*/ 160 w 176"/>
              <a:gd name="T89" fmla="*/ 8 h 144"/>
              <a:gd name="T90" fmla="*/ 60 w 176"/>
              <a:gd name="T91" fmla="*/ 88 h 144"/>
              <a:gd name="T92" fmla="*/ 32 w 176"/>
              <a:gd name="T93" fmla="*/ 92 h 144"/>
              <a:gd name="T94" fmla="*/ 36 w 176"/>
              <a:gd name="T95" fmla="*/ 120 h 144"/>
              <a:gd name="T96" fmla="*/ 64 w 176"/>
              <a:gd name="T97" fmla="*/ 116 h 144"/>
              <a:gd name="T98" fmla="*/ 60 w 176"/>
              <a:gd name="T99" fmla="*/ 88 h 144"/>
              <a:gd name="T100" fmla="*/ 40 w 176"/>
              <a:gd name="T101" fmla="*/ 112 h 144"/>
              <a:gd name="T102" fmla="*/ 56 w 176"/>
              <a:gd name="T103" fmla="*/ 96 h 144"/>
              <a:gd name="T104" fmla="*/ 140 w 176"/>
              <a:gd name="T105" fmla="*/ 88 h 144"/>
              <a:gd name="T106" fmla="*/ 112 w 176"/>
              <a:gd name="T107" fmla="*/ 92 h 144"/>
              <a:gd name="T108" fmla="*/ 116 w 176"/>
              <a:gd name="T109" fmla="*/ 120 h 144"/>
              <a:gd name="T110" fmla="*/ 144 w 176"/>
              <a:gd name="T111" fmla="*/ 116 h 144"/>
              <a:gd name="T112" fmla="*/ 140 w 176"/>
              <a:gd name="T113" fmla="*/ 88 h 144"/>
              <a:gd name="T114" fmla="*/ 120 w 176"/>
              <a:gd name="T115" fmla="*/ 112 h 144"/>
              <a:gd name="T116" fmla="*/ 136 w 176"/>
              <a:gd name="T117"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4">
                <a:moveTo>
                  <a:pt x="172" y="136"/>
                </a:moveTo>
                <a:cubicBezTo>
                  <a:pt x="168" y="136"/>
                  <a:pt x="168" y="136"/>
                  <a:pt x="168" y="136"/>
                </a:cubicBezTo>
                <a:cubicBezTo>
                  <a:pt x="168" y="32"/>
                  <a:pt x="168" y="32"/>
                  <a:pt x="168" y="32"/>
                </a:cubicBezTo>
                <a:cubicBezTo>
                  <a:pt x="172" y="32"/>
                  <a:pt x="172" y="32"/>
                  <a:pt x="172" y="32"/>
                </a:cubicBezTo>
                <a:cubicBezTo>
                  <a:pt x="175" y="32"/>
                  <a:pt x="176" y="30"/>
                  <a:pt x="176" y="28"/>
                </a:cubicBezTo>
                <a:cubicBezTo>
                  <a:pt x="176" y="26"/>
                  <a:pt x="175" y="24"/>
                  <a:pt x="172" y="24"/>
                </a:cubicBezTo>
                <a:cubicBezTo>
                  <a:pt x="168" y="24"/>
                  <a:pt x="168" y="24"/>
                  <a:pt x="168" y="24"/>
                </a:cubicBezTo>
                <a:cubicBezTo>
                  <a:pt x="168" y="8"/>
                  <a:pt x="168" y="8"/>
                  <a:pt x="168" y="8"/>
                </a:cubicBezTo>
                <a:cubicBezTo>
                  <a:pt x="168" y="4"/>
                  <a:pt x="165" y="0"/>
                  <a:pt x="160" y="0"/>
                </a:cubicBezTo>
                <a:cubicBezTo>
                  <a:pt x="16" y="0"/>
                  <a:pt x="16" y="0"/>
                  <a:pt x="16" y="0"/>
                </a:cubicBezTo>
                <a:cubicBezTo>
                  <a:pt x="12" y="0"/>
                  <a:pt x="8" y="4"/>
                  <a:pt x="8" y="8"/>
                </a:cubicBezTo>
                <a:cubicBezTo>
                  <a:pt x="8" y="24"/>
                  <a:pt x="8" y="24"/>
                  <a:pt x="8" y="24"/>
                </a:cubicBezTo>
                <a:cubicBezTo>
                  <a:pt x="4" y="24"/>
                  <a:pt x="4" y="24"/>
                  <a:pt x="4" y="24"/>
                </a:cubicBezTo>
                <a:cubicBezTo>
                  <a:pt x="2" y="24"/>
                  <a:pt x="0" y="26"/>
                  <a:pt x="0" y="28"/>
                </a:cubicBezTo>
                <a:cubicBezTo>
                  <a:pt x="0" y="30"/>
                  <a:pt x="2" y="32"/>
                  <a:pt x="4" y="32"/>
                </a:cubicBezTo>
                <a:cubicBezTo>
                  <a:pt x="8" y="32"/>
                  <a:pt x="8" y="32"/>
                  <a:pt x="8" y="32"/>
                </a:cubicBezTo>
                <a:cubicBezTo>
                  <a:pt x="8" y="136"/>
                  <a:pt x="8" y="136"/>
                  <a:pt x="8" y="136"/>
                </a:cubicBezTo>
                <a:cubicBezTo>
                  <a:pt x="4" y="136"/>
                  <a:pt x="4" y="136"/>
                  <a:pt x="4" y="136"/>
                </a:cubicBezTo>
                <a:cubicBezTo>
                  <a:pt x="2" y="136"/>
                  <a:pt x="0" y="138"/>
                  <a:pt x="0" y="140"/>
                </a:cubicBezTo>
                <a:cubicBezTo>
                  <a:pt x="0" y="142"/>
                  <a:pt x="2" y="144"/>
                  <a:pt x="4" y="144"/>
                </a:cubicBezTo>
                <a:cubicBezTo>
                  <a:pt x="172" y="144"/>
                  <a:pt x="172" y="144"/>
                  <a:pt x="172" y="144"/>
                </a:cubicBezTo>
                <a:cubicBezTo>
                  <a:pt x="175" y="144"/>
                  <a:pt x="176" y="142"/>
                  <a:pt x="176" y="140"/>
                </a:cubicBezTo>
                <a:cubicBezTo>
                  <a:pt x="176" y="138"/>
                  <a:pt x="175" y="136"/>
                  <a:pt x="172" y="136"/>
                </a:cubicBezTo>
                <a:moveTo>
                  <a:pt x="96" y="136"/>
                </a:moveTo>
                <a:cubicBezTo>
                  <a:pt x="80" y="136"/>
                  <a:pt x="80" y="136"/>
                  <a:pt x="80" y="136"/>
                </a:cubicBezTo>
                <a:cubicBezTo>
                  <a:pt x="80" y="96"/>
                  <a:pt x="80" y="96"/>
                  <a:pt x="80" y="96"/>
                </a:cubicBezTo>
                <a:cubicBezTo>
                  <a:pt x="96" y="96"/>
                  <a:pt x="96" y="96"/>
                  <a:pt x="96" y="96"/>
                </a:cubicBezTo>
                <a:lnTo>
                  <a:pt x="96" y="136"/>
                </a:lnTo>
                <a:close/>
                <a:moveTo>
                  <a:pt x="160" y="136"/>
                </a:moveTo>
                <a:cubicBezTo>
                  <a:pt x="104" y="136"/>
                  <a:pt x="104" y="136"/>
                  <a:pt x="104" y="136"/>
                </a:cubicBezTo>
                <a:cubicBezTo>
                  <a:pt x="104" y="92"/>
                  <a:pt x="104" y="92"/>
                  <a:pt x="104" y="92"/>
                </a:cubicBezTo>
                <a:cubicBezTo>
                  <a:pt x="104" y="90"/>
                  <a:pt x="103" y="88"/>
                  <a:pt x="100" y="88"/>
                </a:cubicBezTo>
                <a:cubicBezTo>
                  <a:pt x="76" y="88"/>
                  <a:pt x="76" y="88"/>
                  <a:pt x="76" y="88"/>
                </a:cubicBezTo>
                <a:cubicBezTo>
                  <a:pt x="74" y="88"/>
                  <a:pt x="72" y="90"/>
                  <a:pt x="72" y="92"/>
                </a:cubicBezTo>
                <a:cubicBezTo>
                  <a:pt x="72" y="136"/>
                  <a:pt x="72" y="136"/>
                  <a:pt x="72" y="136"/>
                </a:cubicBezTo>
                <a:cubicBezTo>
                  <a:pt x="16" y="136"/>
                  <a:pt x="16" y="136"/>
                  <a:pt x="16" y="136"/>
                </a:cubicBezTo>
                <a:cubicBezTo>
                  <a:pt x="16" y="51"/>
                  <a:pt x="16" y="51"/>
                  <a:pt x="16" y="51"/>
                </a:cubicBezTo>
                <a:cubicBezTo>
                  <a:pt x="19" y="54"/>
                  <a:pt x="24" y="56"/>
                  <a:pt x="28" y="56"/>
                </a:cubicBezTo>
                <a:cubicBezTo>
                  <a:pt x="33" y="56"/>
                  <a:pt x="38" y="54"/>
                  <a:pt x="40" y="51"/>
                </a:cubicBezTo>
                <a:cubicBezTo>
                  <a:pt x="43" y="54"/>
                  <a:pt x="48" y="56"/>
                  <a:pt x="52" y="56"/>
                </a:cubicBezTo>
                <a:cubicBezTo>
                  <a:pt x="57" y="56"/>
                  <a:pt x="62" y="54"/>
                  <a:pt x="64" y="51"/>
                </a:cubicBezTo>
                <a:cubicBezTo>
                  <a:pt x="67" y="54"/>
                  <a:pt x="72" y="56"/>
                  <a:pt x="76" y="56"/>
                </a:cubicBezTo>
                <a:cubicBezTo>
                  <a:pt x="81" y="56"/>
                  <a:pt x="86" y="54"/>
                  <a:pt x="88" y="51"/>
                </a:cubicBezTo>
                <a:cubicBezTo>
                  <a:pt x="91" y="54"/>
                  <a:pt x="96" y="56"/>
                  <a:pt x="100" y="56"/>
                </a:cubicBezTo>
                <a:cubicBezTo>
                  <a:pt x="105" y="56"/>
                  <a:pt x="110" y="54"/>
                  <a:pt x="112" y="51"/>
                </a:cubicBezTo>
                <a:cubicBezTo>
                  <a:pt x="115" y="54"/>
                  <a:pt x="120" y="56"/>
                  <a:pt x="124" y="56"/>
                </a:cubicBezTo>
                <a:cubicBezTo>
                  <a:pt x="129" y="56"/>
                  <a:pt x="134" y="54"/>
                  <a:pt x="136" y="51"/>
                </a:cubicBezTo>
                <a:cubicBezTo>
                  <a:pt x="139" y="54"/>
                  <a:pt x="144" y="56"/>
                  <a:pt x="148" y="56"/>
                </a:cubicBezTo>
                <a:cubicBezTo>
                  <a:pt x="153" y="56"/>
                  <a:pt x="158" y="54"/>
                  <a:pt x="160" y="51"/>
                </a:cubicBezTo>
                <a:lnTo>
                  <a:pt x="160" y="136"/>
                </a:lnTo>
                <a:close/>
                <a:moveTo>
                  <a:pt x="20" y="40"/>
                </a:moveTo>
                <a:cubicBezTo>
                  <a:pt x="20" y="32"/>
                  <a:pt x="20" y="32"/>
                  <a:pt x="20" y="32"/>
                </a:cubicBezTo>
                <a:cubicBezTo>
                  <a:pt x="36" y="32"/>
                  <a:pt x="36" y="32"/>
                  <a:pt x="36" y="32"/>
                </a:cubicBezTo>
                <a:cubicBezTo>
                  <a:pt x="36" y="40"/>
                  <a:pt x="36" y="40"/>
                  <a:pt x="36" y="40"/>
                </a:cubicBezTo>
                <a:cubicBezTo>
                  <a:pt x="36" y="45"/>
                  <a:pt x="33" y="48"/>
                  <a:pt x="28" y="48"/>
                </a:cubicBezTo>
                <a:cubicBezTo>
                  <a:pt x="24" y="48"/>
                  <a:pt x="20" y="45"/>
                  <a:pt x="20" y="40"/>
                </a:cubicBezTo>
                <a:moveTo>
                  <a:pt x="44" y="40"/>
                </a:moveTo>
                <a:cubicBezTo>
                  <a:pt x="44" y="32"/>
                  <a:pt x="44" y="32"/>
                  <a:pt x="44" y="32"/>
                </a:cubicBezTo>
                <a:cubicBezTo>
                  <a:pt x="60" y="32"/>
                  <a:pt x="60" y="32"/>
                  <a:pt x="60" y="32"/>
                </a:cubicBezTo>
                <a:cubicBezTo>
                  <a:pt x="60" y="40"/>
                  <a:pt x="60" y="40"/>
                  <a:pt x="60" y="40"/>
                </a:cubicBezTo>
                <a:cubicBezTo>
                  <a:pt x="60" y="45"/>
                  <a:pt x="57" y="48"/>
                  <a:pt x="52" y="48"/>
                </a:cubicBezTo>
                <a:cubicBezTo>
                  <a:pt x="48" y="48"/>
                  <a:pt x="44" y="45"/>
                  <a:pt x="44" y="40"/>
                </a:cubicBezTo>
                <a:moveTo>
                  <a:pt x="68" y="40"/>
                </a:moveTo>
                <a:cubicBezTo>
                  <a:pt x="68" y="32"/>
                  <a:pt x="68" y="32"/>
                  <a:pt x="68" y="32"/>
                </a:cubicBezTo>
                <a:cubicBezTo>
                  <a:pt x="84" y="32"/>
                  <a:pt x="84" y="32"/>
                  <a:pt x="84" y="32"/>
                </a:cubicBezTo>
                <a:cubicBezTo>
                  <a:pt x="84" y="40"/>
                  <a:pt x="84" y="40"/>
                  <a:pt x="84" y="40"/>
                </a:cubicBezTo>
                <a:cubicBezTo>
                  <a:pt x="84" y="45"/>
                  <a:pt x="81" y="48"/>
                  <a:pt x="76" y="48"/>
                </a:cubicBezTo>
                <a:cubicBezTo>
                  <a:pt x="72" y="48"/>
                  <a:pt x="68" y="45"/>
                  <a:pt x="68" y="40"/>
                </a:cubicBezTo>
                <a:moveTo>
                  <a:pt x="92" y="40"/>
                </a:moveTo>
                <a:cubicBezTo>
                  <a:pt x="92" y="32"/>
                  <a:pt x="92" y="32"/>
                  <a:pt x="92" y="32"/>
                </a:cubicBezTo>
                <a:cubicBezTo>
                  <a:pt x="108" y="32"/>
                  <a:pt x="108" y="32"/>
                  <a:pt x="108" y="32"/>
                </a:cubicBezTo>
                <a:cubicBezTo>
                  <a:pt x="108" y="40"/>
                  <a:pt x="108" y="40"/>
                  <a:pt x="108" y="40"/>
                </a:cubicBezTo>
                <a:cubicBezTo>
                  <a:pt x="108" y="45"/>
                  <a:pt x="105" y="48"/>
                  <a:pt x="100" y="48"/>
                </a:cubicBezTo>
                <a:cubicBezTo>
                  <a:pt x="96" y="48"/>
                  <a:pt x="92" y="45"/>
                  <a:pt x="92" y="40"/>
                </a:cubicBezTo>
                <a:moveTo>
                  <a:pt x="116" y="40"/>
                </a:moveTo>
                <a:cubicBezTo>
                  <a:pt x="116" y="32"/>
                  <a:pt x="116" y="32"/>
                  <a:pt x="116" y="32"/>
                </a:cubicBezTo>
                <a:cubicBezTo>
                  <a:pt x="132" y="32"/>
                  <a:pt x="132" y="32"/>
                  <a:pt x="132" y="32"/>
                </a:cubicBezTo>
                <a:cubicBezTo>
                  <a:pt x="132" y="40"/>
                  <a:pt x="132" y="40"/>
                  <a:pt x="132" y="40"/>
                </a:cubicBezTo>
                <a:cubicBezTo>
                  <a:pt x="132" y="45"/>
                  <a:pt x="129" y="48"/>
                  <a:pt x="124" y="48"/>
                </a:cubicBezTo>
                <a:cubicBezTo>
                  <a:pt x="120" y="48"/>
                  <a:pt x="116" y="45"/>
                  <a:pt x="116" y="40"/>
                </a:cubicBezTo>
                <a:moveTo>
                  <a:pt x="140" y="40"/>
                </a:moveTo>
                <a:cubicBezTo>
                  <a:pt x="140" y="32"/>
                  <a:pt x="140" y="32"/>
                  <a:pt x="140" y="32"/>
                </a:cubicBezTo>
                <a:cubicBezTo>
                  <a:pt x="156" y="32"/>
                  <a:pt x="156" y="32"/>
                  <a:pt x="156" y="32"/>
                </a:cubicBezTo>
                <a:cubicBezTo>
                  <a:pt x="156" y="40"/>
                  <a:pt x="156" y="40"/>
                  <a:pt x="156" y="40"/>
                </a:cubicBezTo>
                <a:cubicBezTo>
                  <a:pt x="156" y="45"/>
                  <a:pt x="153" y="48"/>
                  <a:pt x="148" y="48"/>
                </a:cubicBezTo>
                <a:cubicBezTo>
                  <a:pt x="144" y="48"/>
                  <a:pt x="140" y="45"/>
                  <a:pt x="140" y="40"/>
                </a:cubicBezTo>
                <a:moveTo>
                  <a:pt x="160" y="24"/>
                </a:moveTo>
                <a:cubicBezTo>
                  <a:pt x="16" y="24"/>
                  <a:pt x="16" y="24"/>
                  <a:pt x="16" y="24"/>
                </a:cubicBezTo>
                <a:cubicBezTo>
                  <a:pt x="16" y="8"/>
                  <a:pt x="16" y="8"/>
                  <a:pt x="16" y="8"/>
                </a:cubicBezTo>
                <a:cubicBezTo>
                  <a:pt x="160" y="8"/>
                  <a:pt x="160" y="8"/>
                  <a:pt x="160" y="8"/>
                </a:cubicBezTo>
                <a:lnTo>
                  <a:pt x="160" y="24"/>
                </a:lnTo>
                <a:close/>
                <a:moveTo>
                  <a:pt x="60" y="88"/>
                </a:moveTo>
                <a:cubicBezTo>
                  <a:pt x="36" y="88"/>
                  <a:pt x="36" y="88"/>
                  <a:pt x="36" y="88"/>
                </a:cubicBezTo>
                <a:cubicBezTo>
                  <a:pt x="34" y="88"/>
                  <a:pt x="32" y="90"/>
                  <a:pt x="32" y="92"/>
                </a:cubicBezTo>
                <a:cubicBezTo>
                  <a:pt x="32" y="116"/>
                  <a:pt x="32" y="116"/>
                  <a:pt x="32" y="116"/>
                </a:cubicBezTo>
                <a:cubicBezTo>
                  <a:pt x="32" y="118"/>
                  <a:pt x="34" y="120"/>
                  <a:pt x="36" y="120"/>
                </a:cubicBezTo>
                <a:cubicBezTo>
                  <a:pt x="60" y="120"/>
                  <a:pt x="60" y="120"/>
                  <a:pt x="60" y="120"/>
                </a:cubicBezTo>
                <a:cubicBezTo>
                  <a:pt x="63" y="120"/>
                  <a:pt x="64" y="118"/>
                  <a:pt x="64" y="116"/>
                </a:cubicBezTo>
                <a:cubicBezTo>
                  <a:pt x="64" y="92"/>
                  <a:pt x="64" y="92"/>
                  <a:pt x="64" y="92"/>
                </a:cubicBezTo>
                <a:cubicBezTo>
                  <a:pt x="64" y="90"/>
                  <a:pt x="63" y="88"/>
                  <a:pt x="60" y="88"/>
                </a:cubicBezTo>
                <a:moveTo>
                  <a:pt x="56" y="112"/>
                </a:moveTo>
                <a:cubicBezTo>
                  <a:pt x="40" y="112"/>
                  <a:pt x="40" y="112"/>
                  <a:pt x="40" y="112"/>
                </a:cubicBezTo>
                <a:cubicBezTo>
                  <a:pt x="40" y="96"/>
                  <a:pt x="40" y="96"/>
                  <a:pt x="40" y="96"/>
                </a:cubicBezTo>
                <a:cubicBezTo>
                  <a:pt x="56" y="96"/>
                  <a:pt x="56" y="96"/>
                  <a:pt x="56" y="96"/>
                </a:cubicBezTo>
                <a:lnTo>
                  <a:pt x="56" y="112"/>
                </a:lnTo>
                <a:close/>
                <a:moveTo>
                  <a:pt x="140" y="88"/>
                </a:moveTo>
                <a:cubicBezTo>
                  <a:pt x="116" y="88"/>
                  <a:pt x="116" y="88"/>
                  <a:pt x="116" y="88"/>
                </a:cubicBezTo>
                <a:cubicBezTo>
                  <a:pt x="114" y="88"/>
                  <a:pt x="112" y="90"/>
                  <a:pt x="112" y="92"/>
                </a:cubicBezTo>
                <a:cubicBezTo>
                  <a:pt x="112" y="116"/>
                  <a:pt x="112" y="116"/>
                  <a:pt x="112" y="116"/>
                </a:cubicBezTo>
                <a:cubicBezTo>
                  <a:pt x="112" y="118"/>
                  <a:pt x="114" y="120"/>
                  <a:pt x="116" y="120"/>
                </a:cubicBezTo>
                <a:cubicBezTo>
                  <a:pt x="140" y="120"/>
                  <a:pt x="140" y="120"/>
                  <a:pt x="140" y="120"/>
                </a:cubicBezTo>
                <a:cubicBezTo>
                  <a:pt x="143" y="120"/>
                  <a:pt x="144" y="118"/>
                  <a:pt x="144" y="116"/>
                </a:cubicBezTo>
                <a:cubicBezTo>
                  <a:pt x="144" y="92"/>
                  <a:pt x="144" y="92"/>
                  <a:pt x="144" y="92"/>
                </a:cubicBezTo>
                <a:cubicBezTo>
                  <a:pt x="144" y="90"/>
                  <a:pt x="143" y="88"/>
                  <a:pt x="140" y="88"/>
                </a:cubicBezTo>
                <a:moveTo>
                  <a:pt x="136" y="112"/>
                </a:moveTo>
                <a:cubicBezTo>
                  <a:pt x="120" y="112"/>
                  <a:pt x="120" y="112"/>
                  <a:pt x="120" y="112"/>
                </a:cubicBezTo>
                <a:cubicBezTo>
                  <a:pt x="120" y="96"/>
                  <a:pt x="120" y="96"/>
                  <a:pt x="120" y="96"/>
                </a:cubicBezTo>
                <a:cubicBezTo>
                  <a:pt x="136" y="96"/>
                  <a:pt x="136" y="96"/>
                  <a:pt x="136" y="96"/>
                </a:cubicBezTo>
                <a:lnTo>
                  <a:pt x="136" y="11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0" name="Freeform 112">
            <a:extLst>
              <a:ext uri="{FF2B5EF4-FFF2-40B4-BE49-F238E27FC236}">
                <a16:creationId xmlns:a16="http://schemas.microsoft.com/office/drawing/2014/main" id="{88A9360A-11F6-4D4A-B777-DFF42D704FF4}"/>
              </a:ext>
            </a:extLst>
          </p:cNvPr>
          <p:cNvSpPr>
            <a:spLocks noEditPoints="1"/>
          </p:cNvSpPr>
          <p:nvPr/>
        </p:nvSpPr>
        <p:spPr bwMode="auto">
          <a:xfrm>
            <a:off x="1972396" y="3690524"/>
            <a:ext cx="279400" cy="341313"/>
          </a:xfrm>
          <a:custGeom>
            <a:avLst/>
            <a:gdLst>
              <a:gd name="T0" fmla="*/ 144 w 144"/>
              <a:gd name="T1" fmla="*/ 124 h 176"/>
              <a:gd name="T2" fmla="*/ 112 w 144"/>
              <a:gd name="T3" fmla="*/ 56 h 176"/>
              <a:gd name="T4" fmla="*/ 88 w 144"/>
              <a:gd name="T5" fmla="*/ 19 h 176"/>
              <a:gd name="T6" fmla="*/ 88 w 144"/>
              <a:gd name="T7" fmla="*/ 16 h 176"/>
              <a:gd name="T8" fmla="*/ 72 w 144"/>
              <a:gd name="T9" fmla="*/ 0 h 176"/>
              <a:gd name="T10" fmla="*/ 56 w 144"/>
              <a:gd name="T11" fmla="*/ 16 h 176"/>
              <a:gd name="T12" fmla="*/ 57 w 144"/>
              <a:gd name="T13" fmla="*/ 19 h 176"/>
              <a:gd name="T14" fmla="*/ 32 w 144"/>
              <a:gd name="T15" fmla="*/ 56 h 176"/>
              <a:gd name="T16" fmla="*/ 0 w 144"/>
              <a:gd name="T17" fmla="*/ 124 h 176"/>
              <a:gd name="T18" fmla="*/ 49 w 144"/>
              <a:gd name="T19" fmla="*/ 151 h 176"/>
              <a:gd name="T20" fmla="*/ 48 w 144"/>
              <a:gd name="T21" fmla="*/ 152 h 176"/>
              <a:gd name="T22" fmla="*/ 72 w 144"/>
              <a:gd name="T23" fmla="*/ 176 h 176"/>
              <a:gd name="T24" fmla="*/ 96 w 144"/>
              <a:gd name="T25" fmla="*/ 152 h 176"/>
              <a:gd name="T26" fmla="*/ 96 w 144"/>
              <a:gd name="T27" fmla="*/ 151 h 176"/>
              <a:gd name="T28" fmla="*/ 144 w 144"/>
              <a:gd name="T29" fmla="*/ 124 h 176"/>
              <a:gd name="T30" fmla="*/ 72 w 144"/>
              <a:gd name="T31" fmla="*/ 8 h 176"/>
              <a:gd name="T32" fmla="*/ 80 w 144"/>
              <a:gd name="T33" fmla="*/ 16 h 176"/>
              <a:gd name="T34" fmla="*/ 72 w 144"/>
              <a:gd name="T35" fmla="*/ 24 h 176"/>
              <a:gd name="T36" fmla="*/ 64 w 144"/>
              <a:gd name="T37" fmla="*/ 16 h 176"/>
              <a:gd name="T38" fmla="*/ 72 w 144"/>
              <a:gd name="T39" fmla="*/ 8 h 176"/>
              <a:gd name="T40" fmla="*/ 20 w 144"/>
              <a:gd name="T41" fmla="*/ 102 h 176"/>
              <a:gd name="T42" fmla="*/ 40 w 144"/>
              <a:gd name="T43" fmla="*/ 56 h 176"/>
              <a:gd name="T44" fmla="*/ 60 w 144"/>
              <a:gd name="T45" fmla="*/ 27 h 176"/>
              <a:gd name="T46" fmla="*/ 72 w 144"/>
              <a:gd name="T47" fmla="*/ 32 h 176"/>
              <a:gd name="T48" fmla="*/ 85 w 144"/>
              <a:gd name="T49" fmla="*/ 27 h 176"/>
              <a:gd name="T50" fmla="*/ 104 w 144"/>
              <a:gd name="T51" fmla="*/ 56 h 176"/>
              <a:gd name="T52" fmla="*/ 125 w 144"/>
              <a:gd name="T53" fmla="*/ 102 h 176"/>
              <a:gd name="T54" fmla="*/ 130 w 144"/>
              <a:gd name="T55" fmla="*/ 108 h 176"/>
              <a:gd name="T56" fmla="*/ 72 w 144"/>
              <a:gd name="T57" fmla="*/ 120 h 176"/>
              <a:gd name="T58" fmla="*/ 15 w 144"/>
              <a:gd name="T59" fmla="*/ 108 h 176"/>
              <a:gd name="T60" fmla="*/ 20 w 144"/>
              <a:gd name="T61" fmla="*/ 102 h 176"/>
              <a:gd name="T62" fmla="*/ 72 w 144"/>
              <a:gd name="T63" fmla="*/ 168 h 176"/>
              <a:gd name="T64" fmla="*/ 56 w 144"/>
              <a:gd name="T65" fmla="*/ 152 h 176"/>
              <a:gd name="T66" fmla="*/ 57 w 144"/>
              <a:gd name="T67" fmla="*/ 151 h 176"/>
              <a:gd name="T68" fmla="*/ 72 w 144"/>
              <a:gd name="T69" fmla="*/ 152 h 176"/>
              <a:gd name="T70" fmla="*/ 88 w 144"/>
              <a:gd name="T71" fmla="*/ 151 h 176"/>
              <a:gd name="T72" fmla="*/ 88 w 144"/>
              <a:gd name="T73" fmla="*/ 152 h 176"/>
              <a:gd name="T74" fmla="*/ 72 w 144"/>
              <a:gd name="T75" fmla="*/ 168 h 176"/>
              <a:gd name="T76" fmla="*/ 72 w 144"/>
              <a:gd name="T77" fmla="*/ 144 h 176"/>
              <a:gd name="T78" fmla="*/ 8 w 144"/>
              <a:gd name="T79" fmla="*/ 124 h 176"/>
              <a:gd name="T80" fmla="*/ 11 w 144"/>
              <a:gd name="T81" fmla="*/ 113 h 176"/>
              <a:gd name="T82" fmla="*/ 72 w 144"/>
              <a:gd name="T83" fmla="*/ 128 h 176"/>
              <a:gd name="T84" fmla="*/ 134 w 144"/>
              <a:gd name="T85" fmla="*/ 113 h 176"/>
              <a:gd name="T86" fmla="*/ 136 w 144"/>
              <a:gd name="T87" fmla="*/ 124 h 176"/>
              <a:gd name="T88" fmla="*/ 72 w 144"/>
              <a:gd name="T89"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 h="176">
                <a:moveTo>
                  <a:pt x="144" y="124"/>
                </a:moveTo>
                <a:cubicBezTo>
                  <a:pt x="144" y="96"/>
                  <a:pt x="112" y="96"/>
                  <a:pt x="112" y="56"/>
                </a:cubicBezTo>
                <a:cubicBezTo>
                  <a:pt x="112" y="40"/>
                  <a:pt x="102" y="25"/>
                  <a:pt x="88" y="19"/>
                </a:cubicBezTo>
                <a:cubicBezTo>
                  <a:pt x="88" y="18"/>
                  <a:pt x="88" y="17"/>
                  <a:pt x="88" y="16"/>
                </a:cubicBezTo>
                <a:cubicBezTo>
                  <a:pt x="88" y="7"/>
                  <a:pt x="81" y="0"/>
                  <a:pt x="72" y="0"/>
                </a:cubicBezTo>
                <a:cubicBezTo>
                  <a:pt x="64" y="0"/>
                  <a:pt x="56" y="7"/>
                  <a:pt x="56" y="16"/>
                </a:cubicBezTo>
                <a:cubicBezTo>
                  <a:pt x="56" y="17"/>
                  <a:pt x="57" y="18"/>
                  <a:pt x="57" y="19"/>
                </a:cubicBezTo>
                <a:cubicBezTo>
                  <a:pt x="42" y="25"/>
                  <a:pt x="32" y="40"/>
                  <a:pt x="32" y="56"/>
                </a:cubicBezTo>
                <a:cubicBezTo>
                  <a:pt x="32" y="96"/>
                  <a:pt x="0" y="96"/>
                  <a:pt x="0" y="124"/>
                </a:cubicBezTo>
                <a:cubicBezTo>
                  <a:pt x="0" y="136"/>
                  <a:pt x="21" y="147"/>
                  <a:pt x="49" y="151"/>
                </a:cubicBezTo>
                <a:cubicBezTo>
                  <a:pt x="49" y="151"/>
                  <a:pt x="48" y="152"/>
                  <a:pt x="48" y="152"/>
                </a:cubicBezTo>
                <a:cubicBezTo>
                  <a:pt x="48" y="165"/>
                  <a:pt x="59" y="176"/>
                  <a:pt x="72" y="176"/>
                </a:cubicBezTo>
                <a:cubicBezTo>
                  <a:pt x="86" y="176"/>
                  <a:pt x="96" y="165"/>
                  <a:pt x="96" y="152"/>
                </a:cubicBezTo>
                <a:cubicBezTo>
                  <a:pt x="96" y="152"/>
                  <a:pt x="96" y="151"/>
                  <a:pt x="96" y="151"/>
                </a:cubicBezTo>
                <a:cubicBezTo>
                  <a:pt x="124" y="147"/>
                  <a:pt x="144" y="136"/>
                  <a:pt x="144" y="124"/>
                </a:cubicBezTo>
                <a:moveTo>
                  <a:pt x="72" y="8"/>
                </a:moveTo>
                <a:cubicBezTo>
                  <a:pt x="77" y="8"/>
                  <a:pt x="80" y="12"/>
                  <a:pt x="80" y="16"/>
                </a:cubicBezTo>
                <a:cubicBezTo>
                  <a:pt x="80" y="21"/>
                  <a:pt x="77" y="24"/>
                  <a:pt x="72" y="24"/>
                </a:cubicBezTo>
                <a:cubicBezTo>
                  <a:pt x="68" y="24"/>
                  <a:pt x="64" y="21"/>
                  <a:pt x="64" y="16"/>
                </a:cubicBezTo>
                <a:cubicBezTo>
                  <a:pt x="64" y="12"/>
                  <a:pt x="68" y="8"/>
                  <a:pt x="72" y="8"/>
                </a:cubicBezTo>
                <a:moveTo>
                  <a:pt x="20" y="102"/>
                </a:moveTo>
                <a:cubicBezTo>
                  <a:pt x="29" y="93"/>
                  <a:pt x="40" y="81"/>
                  <a:pt x="40" y="56"/>
                </a:cubicBezTo>
                <a:cubicBezTo>
                  <a:pt x="40" y="43"/>
                  <a:pt x="49" y="31"/>
                  <a:pt x="60" y="27"/>
                </a:cubicBezTo>
                <a:cubicBezTo>
                  <a:pt x="63" y="30"/>
                  <a:pt x="68" y="32"/>
                  <a:pt x="72" y="32"/>
                </a:cubicBezTo>
                <a:cubicBezTo>
                  <a:pt x="77" y="32"/>
                  <a:pt x="82" y="30"/>
                  <a:pt x="85" y="27"/>
                </a:cubicBezTo>
                <a:cubicBezTo>
                  <a:pt x="96" y="31"/>
                  <a:pt x="104" y="43"/>
                  <a:pt x="104" y="56"/>
                </a:cubicBezTo>
                <a:cubicBezTo>
                  <a:pt x="104" y="81"/>
                  <a:pt x="116" y="93"/>
                  <a:pt x="125" y="102"/>
                </a:cubicBezTo>
                <a:cubicBezTo>
                  <a:pt x="127" y="104"/>
                  <a:pt x="128" y="106"/>
                  <a:pt x="130" y="108"/>
                </a:cubicBezTo>
                <a:cubicBezTo>
                  <a:pt x="122" y="115"/>
                  <a:pt x="99" y="120"/>
                  <a:pt x="72" y="120"/>
                </a:cubicBezTo>
                <a:cubicBezTo>
                  <a:pt x="46" y="120"/>
                  <a:pt x="23" y="115"/>
                  <a:pt x="15" y="108"/>
                </a:cubicBezTo>
                <a:cubicBezTo>
                  <a:pt x="17" y="106"/>
                  <a:pt x="18" y="104"/>
                  <a:pt x="20" y="102"/>
                </a:cubicBezTo>
                <a:moveTo>
                  <a:pt x="72" y="168"/>
                </a:moveTo>
                <a:cubicBezTo>
                  <a:pt x="64" y="168"/>
                  <a:pt x="56" y="161"/>
                  <a:pt x="56" y="152"/>
                </a:cubicBezTo>
                <a:cubicBezTo>
                  <a:pt x="56" y="152"/>
                  <a:pt x="56" y="152"/>
                  <a:pt x="57" y="151"/>
                </a:cubicBezTo>
                <a:cubicBezTo>
                  <a:pt x="62" y="152"/>
                  <a:pt x="67" y="152"/>
                  <a:pt x="72" y="152"/>
                </a:cubicBezTo>
                <a:cubicBezTo>
                  <a:pt x="78" y="152"/>
                  <a:pt x="83" y="152"/>
                  <a:pt x="88" y="151"/>
                </a:cubicBezTo>
                <a:cubicBezTo>
                  <a:pt x="88" y="152"/>
                  <a:pt x="88" y="152"/>
                  <a:pt x="88" y="152"/>
                </a:cubicBezTo>
                <a:cubicBezTo>
                  <a:pt x="88" y="161"/>
                  <a:pt x="81" y="168"/>
                  <a:pt x="72" y="168"/>
                </a:cubicBezTo>
                <a:moveTo>
                  <a:pt x="72" y="144"/>
                </a:moveTo>
                <a:cubicBezTo>
                  <a:pt x="31" y="144"/>
                  <a:pt x="8" y="131"/>
                  <a:pt x="8" y="124"/>
                </a:cubicBezTo>
                <a:cubicBezTo>
                  <a:pt x="8" y="120"/>
                  <a:pt x="9" y="117"/>
                  <a:pt x="11" y="113"/>
                </a:cubicBezTo>
                <a:cubicBezTo>
                  <a:pt x="22" y="122"/>
                  <a:pt x="45" y="128"/>
                  <a:pt x="72" y="128"/>
                </a:cubicBezTo>
                <a:cubicBezTo>
                  <a:pt x="99" y="128"/>
                  <a:pt x="123" y="122"/>
                  <a:pt x="134" y="113"/>
                </a:cubicBezTo>
                <a:cubicBezTo>
                  <a:pt x="135" y="116"/>
                  <a:pt x="136" y="120"/>
                  <a:pt x="136" y="124"/>
                </a:cubicBezTo>
                <a:cubicBezTo>
                  <a:pt x="136" y="131"/>
                  <a:pt x="114" y="144"/>
                  <a:pt x="72" y="14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1" name="Freeform 113">
            <a:extLst>
              <a:ext uri="{FF2B5EF4-FFF2-40B4-BE49-F238E27FC236}">
                <a16:creationId xmlns:a16="http://schemas.microsoft.com/office/drawing/2014/main" id="{62776AFE-24A3-4EA5-AA05-74828A469C25}"/>
              </a:ext>
            </a:extLst>
          </p:cNvPr>
          <p:cNvSpPr>
            <a:spLocks noEditPoints="1"/>
          </p:cNvSpPr>
          <p:nvPr/>
        </p:nvSpPr>
        <p:spPr bwMode="auto">
          <a:xfrm>
            <a:off x="2555213" y="3690524"/>
            <a:ext cx="341313" cy="341313"/>
          </a:xfrm>
          <a:custGeom>
            <a:avLst/>
            <a:gdLst>
              <a:gd name="T0" fmla="*/ 176 w 176"/>
              <a:gd name="T1" fmla="*/ 52 h 176"/>
              <a:gd name="T2" fmla="*/ 176 w 176"/>
              <a:gd name="T3" fmla="*/ 50 h 176"/>
              <a:gd name="T4" fmla="*/ 176 w 176"/>
              <a:gd name="T5" fmla="*/ 50 h 176"/>
              <a:gd name="T6" fmla="*/ 175 w 176"/>
              <a:gd name="T7" fmla="*/ 50 h 176"/>
              <a:gd name="T8" fmla="*/ 175 w 176"/>
              <a:gd name="T9" fmla="*/ 49 h 176"/>
              <a:gd name="T10" fmla="*/ 128 w 176"/>
              <a:gd name="T11" fmla="*/ 2 h 176"/>
              <a:gd name="T12" fmla="*/ 128 w 176"/>
              <a:gd name="T13" fmla="*/ 2 h 176"/>
              <a:gd name="T14" fmla="*/ 124 w 176"/>
              <a:gd name="T15" fmla="*/ 0 h 176"/>
              <a:gd name="T16" fmla="*/ 52 w 176"/>
              <a:gd name="T17" fmla="*/ 0 h 176"/>
              <a:gd name="T18" fmla="*/ 49 w 176"/>
              <a:gd name="T19" fmla="*/ 2 h 176"/>
              <a:gd name="T20" fmla="*/ 49 w 176"/>
              <a:gd name="T21" fmla="*/ 2 h 176"/>
              <a:gd name="T22" fmla="*/ 2 w 176"/>
              <a:gd name="T23" fmla="*/ 49 h 176"/>
              <a:gd name="T24" fmla="*/ 1 w 176"/>
              <a:gd name="T25" fmla="*/ 50 h 176"/>
              <a:gd name="T26" fmla="*/ 1 w 176"/>
              <a:gd name="T27" fmla="*/ 50 h 176"/>
              <a:gd name="T28" fmla="*/ 1 w 176"/>
              <a:gd name="T29" fmla="*/ 50 h 176"/>
              <a:gd name="T30" fmla="*/ 0 w 176"/>
              <a:gd name="T31" fmla="*/ 52 h 176"/>
              <a:gd name="T32" fmla="*/ 1 w 176"/>
              <a:gd name="T33" fmla="*/ 55 h 176"/>
              <a:gd name="T34" fmla="*/ 1 w 176"/>
              <a:gd name="T35" fmla="*/ 55 h 176"/>
              <a:gd name="T36" fmla="*/ 85 w 176"/>
              <a:gd name="T37" fmla="*/ 175 h 176"/>
              <a:gd name="T38" fmla="*/ 85 w 176"/>
              <a:gd name="T39" fmla="*/ 175 h 176"/>
              <a:gd name="T40" fmla="*/ 88 w 176"/>
              <a:gd name="T41" fmla="*/ 176 h 176"/>
              <a:gd name="T42" fmla="*/ 92 w 176"/>
              <a:gd name="T43" fmla="*/ 175 h 176"/>
              <a:gd name="T44" fmla="*/ 92 w 176"/>
              <a:gd name="T45" fmla="*/ 175 h 176"/>
              <a:gd name="T46" fmla="*/ 176 w 176"/>
              <a:gd name="T47" fmla="*/ 55 h 176"/>
              <a:gd name="T48" fmla="*/ 176 w 176"/>
              <a:gd name="T49" fmla="*/ 55 h 176"/>
              <a:gd name="T50" fmla="*/ 176 w 176"/>
              <a:gd name="T51" fmla="*/ 52 h 176"/>
              <a:gd name="T52" fmla="*/ 123 w 176"/>
              <a:gd name="T53" fmla="*/ 8 h 176"/>
              <a:gd name="T54" fmla="*/ 163 w 176"/>
              <a:gd name="T55" fmla="*/ 48 h 176"/>
              <a:gd name="T56" fmla="*/ 127 w 176"/>
              <a:gd name="T57" fmla="*/ 48 h 176"/>
              <a:gd name="T58" fmla="*/ 107 w 176"/>
              <a:gd name="T59" fmla="*/ 8 h 176"/>
              <a:gd name="T60" fmla="*/ 123 w 176"/>
              <a:gd name="T61" fmla="*/ 8 h 176"/>
              <a:gd name="T62" fmla="*/ 98 w 176"/>
              <a:gd name="T63" fmla="*/ 8 h 176"/>
              <a:gd name="T64" fmla="*/ 118 w 176"/>
              <a:gd name="T65" fmla="*/ 48 h 176"/>
              <a:gd name="T66" fmla="*/ 59 w 176"/>
              <a:gd name="T67" fmla="*/ 48 h 176"/>
              <a:gd name="T68" fmla="*/ 79 w 176"/>
              <a:gd name="T69" fmla="*/ 8 h 176"/>
              <a:gd name="T70" fmla="*/ 98 w 176"/>
              <a:gd name="T71" fmla="*/ 8 h 176"/>
              <a:gd name="T72" fmla="*/ 54 w 176"/>
              <a:gd name="T73" fmla="*/ 8 h 176"/>
              <a:gd name="T74" fmla="*/ 70 w 176"/>
              <a:gd name="T75" fmla="*/ 8 h 176"/>
              <a:gd name="T76" fmla="*/ 50 w 176"/>
              <a:gd name="T77" fmla="*/ 48 h 176"/>
              <a:gd name="T78" fmla="*/ 14 w 176"/>
              <a:gd name="T79" fmla="*/ 48 h 176"/>
              <a:gd name="T80" fmla="*/ 54 w 176"/>
              <a:gd name="T81" fmla="*/ 8 h 176"/>
              <a:gd name="T82" fmla="*/ 12 w 176"/>
              <a:gd name="T83" fmla="*/ 56 h 176"/>
              <a:gd name="T84" fmla="*/ 49 w 176"/>
              <a:gd name="T85" fmla="*/ 56 h 176"/>
              <a:gd name="T86" fmla="*/ 77 w 176"/>
              <a:gd name="T87" fmla="*/ 150 h 176"/>
              <a:gd name="T88" fmla="*/ 12 w 176"/>
              <a:gd name="T89" fmla="*/ 56 h 176"/>
              <a:gd name="T90" fmla="*/ 88 w 176"/>
              <a:gd name="T91" fmla="*/ 158 h 176"/>
              <a:gd name="T92" fmla="*/ 58 w 176"/>
              <a:gd name="T93" fmla="*/ 56 h 176"/>
              <a:gd name="T94" fmla="*/ 119 w 176"/>
              <a:gd name="T95" fmla="*/ 56 h 176"/>
              <a:gd name="T96" fmla="*/ 88 w 176"/>
              <a:gd name="T97" fmla="*/ 158 h 176"/>
              <a:gd name="T98" fmla="*/ 99 w 176"/>
              <a:gd name="T99" fmla="*/ 150 h 176"/>
              <a:gd name="T100" fmla="*/ 127 w 176"/>
              <a:gd name="T101" fmla="*/ 56 h 176"/>
              <a:gd name="T102" fmla="*/ 165 w 176"/>
              <a:gd name="T103" fmla="*/ 56 h 176"/>
              <a:gd name="T104" fmla="*/ 99 w 176"/>
              <a:gd name="T105" fmla="*/ 15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176">
                <a:moveTo>
                  <a:pt x="176" y="52"/>
                </a:moveTo>
                <a:cubicBezTo>
                  <a:pt x="176" y="51"/>
                  <a:pt x="176" y="51"/>
                  <a:pt x="176" y="50"/>
                </a:cubicBezTo>
                <a:cubicBezTo>
                  <a:pt x="176" y="50"/>
                  <a:pt x="176" y="50"/>
                  <a:pt x="176" y="50"/>
                </a:cubicBezTo>
                <a:cubicBezTo>
                  <a:pt x="175" y="50"/>
                  <a:pt x="175" y="50"/>
                  <a:pt x="175" y="50"/>
                </a:cubicBezTo>
                <a:cubicBezTo>
                  <a:pt x="175" y="49"/>
                  <a:pt x="175" y="49"/>
                  <a:pt x="175" y="49"/>
                </a:cubicBezTo>
                <a:cubicBezTo>
                  <a:pt x="128" y="2"/>
                  <a:pt x="128" y="2"/>
                  <a:pt x="128" y="2"/>
                </a:cubicBezTo>
                <a:cubicBezTo>
                  <a:pt x="128" y="2"/>
                  <a:pt x="128" y="2"/>
                  <a:pt x="128" y="2"/>
                </a:cubicBezTo>
                <a:cubicBezTo>
                  <a:pt x="127" y="1"/>
                  <a:pt x="126" y="0"/>
                  <a:pt x="124" y="0"/>
                </a:cubicBezTo>
                <a:cubicBezTo>
                  <a:pt x="52" y="0"/>
                  <a:pt x="52" y="0"/>
                  <a:pt x="52" y="0"/>
                </a:cubicBezTo>
                <a:cubicBezTo>
                  <a:pt x="51" y="0"/>
                  <a:pt x="50" y="1"/>
                  <a:pt x="49" y="2"/>
                </a:cubicBezTo>
                <a:cubicBezTo>
                  <a:pt x="49" y="2"/>
                  <a:pt x="49" y="2"/>
                  <a:pt x="49" y="2"/>
                </a:cubicBezTo>
                <a:cubicBezTo>
                  <a:pt x="2" y="49"/>
                  <a:pt x="2" y="49"/>
                  <a:pt x="2" y="49"/>
                </a:cubicBezTo>
                <a:cubicBezTo>
                  <a:pt x="2" y="49"/>
                  <a:pt x="2" y="49"/>
                  <a:pt x="1" y="50"/>
                </a:cubicBezTo>
                <a:cubicBezTo>
                  <a:pt x="1" y="50"/>
                  <a:pt x="1" y="50"/>
                  <a:pt x="1" y="50"/>
                </a:cubicBezTo>
                <a:cubicBezTo>
                  <a:pt x="1" y="50"/>
                  <a:pt x="1" y="50"/>
                  <a:pt x="1" y="50"/>
                </a:cubicBezTo>
                <a:cubicBezTo>
                  <a:pt x="1" y="51"/>
                  <a:pt x="0" y="51"/>
                  <a:pt x="0" y="52"/>
                </a:cubicBezTo>
                <a:cubicBezTo>
                  <a:pt x="0" y="53"/>
                  <a:pt x="1" y="54"/>
                  <a:pt x="1" y="55"/>
                </a:cubicBezTo>
                <a:cubicBezTo>
                  <a:pt x="1" y="55"/>
                  <a:pt x="1" y="55"/>
                  <a:pt x="1" y="55"/>
                </a:cubicBezTo>
                <a:cubicBezTo>
                  <a:pt x="85" y="175"/>
                  <a:pt x="85" y="175"/>
                  <a:pt x="85" y="175"/>
                </a:cubicBezTo>
                <a:cubicBezTo>
                  <a:pt x="85" y="175"/>
                  <a:pt x="85" y="175"/>
                  <a:pt x="85" y="175"/>
                </a:cubicBezTo>
                <a:cubicBezTo>
                  <a:pt x="86" y="176"/>
                  <a:pt x="87" y="176"/>
                  <a:pt x="88" y="176"/>
                </a:cubicBezTo>
                <a:cubicBezTo>
                  <a:pt x="90" y="176"/>
                  <a:pt x="91" y="176"/>
                  <a:pt x="92" y="175"/>
                </a:cubicBezTo>
                <a:cubicBezTo>
                  <a:pt x="92" y="175"/>
                  <a:pt x="92" y="175"/>
                  <a:pt x="92" y="175"/>
                </a:cubicBezTo>
                <a:cubicBezTo>
                  <a:pt x="176" y="55"/>
                  <a:pt x="176" y="55"/>
                  <a:pt x="176" y="55"/>
                </a:cubicBezTo>
                <a:cubicBezTo>
                  <a:pt x="176" y="55"/>
                  <a:pt x="176" y="55"/>
                  <a:pt x="176" y="55"/>
                </a:cubicBezTo>
                <a:cubicBezTo>
                  <a:pt x="176" y="54"/>
                  <a:pt x="176" y="53"/>
                  <a:pt x="176" y="52"/>
                </a:cubicBezTo>
                <a:moveTo>
                  <a:pt x="123" y="8"/>
                </a:moveTo>
                <a:cubicBezTo>
                  <a:pt x="163" y="48"/>
                  <a:pt x="163" y="48"/>
                  <a:pt x="163" y="48"/>
                </a:cubicBezTo>
                <a:cubicBezTo>
                  <a:pt x="127" y="48"/>
                  <a:pt x="127" y="48"/>
                  <a:pt x="127" y="48"/>
                </a:cubicBezTo>
                <a:cubicBezTo>
                  <a:pt x="107" y="8"/>
                  <a:pt x="107" y="8"/>
                  <a:pt x="107" y="8"/>
                </a:cubicBezTo>
                <a:lnTo>
                  <a:pt x="123" y="8"/>
                </a:lnTo>
                <a:close/>
                <a:moveTo>
                  <a:pt x="98" y="8"/>
                </a:moveTo>
                <a:cubicBezTo>
                  <a:pt x="118" y="48"/>
                  <a:pt x="118" y="48"/>
                  <a:pt x="118" y="48"/>
                </a:cubicBezTo>
                <a:cubicBezTo>
                  <a:pt x="59" y="48"/>
                  <a:pt x="59" y="48"/>
                  <a:pt x="59" y="48"/>
                </a:cubicBezTo>
                <a:cubicBezTo>
                  <a:pt x="79" y="8"/>
                  <a:pt x="79" y="8"/>
                  <a:pt x="79" y="8"/>
                </a:cubicBezTo>
                <a:lnTo>
                  <a:pt x="98" y="8"/>
                </a:lnTo>
                <a:close/>
                <a:moveTo>
                  <a:pt x="54" y="8"/>
                </a:moveTo>
                <a:cubicBezTo>
                  <a:pt x="70" y="8"/>
                  <a:pt x="70" y="8"/>
                  <a:pt x="70" y="8"/>
                </a:cubicBezTo>
                <a:cubicBezTo>
                  <a:pt x="50" y="48"/>
                  <a:pt x="50" y="48"/>
                  <a:pt x="50" y="48"/>
                </a:cubicBezTo>
                <a:cubicBezTo>
                  <a:pt x="14" y="48"/>
                  <a:pt x="14" y="48"/>
                  <a:pt x="14" y="48"/>
                </a:cubicBezTo>
                <a:lnTo>
                  <a:pt x="54" y="8"/>
                </a:lnTo>
                <a:close/>
                <a:moveTo>
                  <a:pt x="12" y="56"/>
                </a:moveTo>
                <a:cubicBezTo>
                  <a:pt x="49" y="56"/>
                  <a:pt x="49" y="56"/>
                  <a:pt x="49" y="56"/>
                </a:cubicBezTo>
                <a:cubicBezTo>
                  <a:pt x="77" y="150"/>
                  <a:pt x="77" y="150"/>
                  <a:pt x="77" y="150"/>
                </a:cubicBezTo>
                <a:lnTo>
                  <a:pt x="12" y="56"/>
                </a:lnTo>
                <a:close/>
                <a:moveTo>
                  <a:pt x="88" y="158"/>
                </a:moveTo>
                <a:cubicBezTo>
                  <a:pt x="58" y="56"/>
                  <a:pt x="58" y="56"/>
                  <a:pt x="58" y="56"/>
                </a:cubicBezTo>
                <a:cubicBezTo>
                  <a:pt x="119" y="56"/>
                  <a:pt x="119" y="56"/>
                  <a:pt x="119" y="56"/>
                </a:cubicBezTo>
                <a:lnTo>
                  <a:pt x="88" y="158"/>
                </a:lnTo>
                <a:close/>
                <a:moveTo>
                  <a:pt x="99" y="150"/>
                </a:moveTo>
                <a:cubicBezTo>
                  <a:pt x="127" y="56"/>
                  <a:pt x="127" y="56"/>
                  <a:pt x="127" y="56"/>
                </a:cubicBezTo>
                <a:cubicBezTo>
                  <a:pt x="165" y="56"/>
                  <a:pt x="165" y="56"/>
                  <a:pt x="165" y="56"/>
                </a:cubicBezTo>
                <a:lnTo>
                  <a:pt x="99" y="15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2" name="Freeform 114">
            <a:extLst>
              <a:ext uri="{FF2B5EF4-FFF2-40B4-BE49-F238E27FC236}">
                <a16:creationId xmlns:a16="http://schemas.microsoft.com/office/drawing/2014/main" id="{03EC7105-0580-47B6-9B93-FF64C2AF4AA6}"/>
              </a:ext>
            </a:extLst>
          </p:cNvPr>
          <p:cNvSpPr>
            <a:spLocks noEditPoints="1"/>
          </p:cNvSpPr>
          <p:nvPr/>
        </p:nvSpPr>
        <p:spPr bwMode="auto">
          <a:xfrm>
            <a:off x="3199943" y="3690524"/>
            <a:ext cx="341313" cy="341313"/>
          </a:xfrm>
          <a:custGeom>
            <a:avLst/>
            <a:gdLst>
              <a:gd name="T0" fmla="*/ 176 w 176"/>
              <a:gd name="T1" fmla="*/ 52 h 176"/>
              <a:gd name="T2" fmla="*/ 124 w 176"/>
              <a:gd name="T3" fmla="*/ 0 h 176"/>
              <a:gd name="T4" fmla="*/ 88 w 176"/>
              <a:gd name="T5" fmla="*/ 15 h 176"/>
              <a:gd name="T6" fmla="*/ 52 w 176"/>
              <a:gd name="T7" fmla="*/ 0 h 176"/>
              <a:gd name="T8" fmla="*/ 0 w 176"/>
              <a:gd name="T9" fmla="*/ 52 h 176"/>
              <a:gd name="T10" fmla="*/ 1 w 176"/>
              <a:gd name="T11" fmla="*/ 58 h 176"/>
              <a:gd name="T12" fmla="*/ 88 w 176"/>
              <a:gd name="T13" fmla="*/ 176 h 176"/>
              <a:gd name="T14" fmla="*/ 176 w 176"/>
              <a:gd name="T15" fmla="*/ 58 h 176"/>
              <a:gd name="T16" fmla="*/ 176 w 176"/>
              <a:gd name="T17" fmla="*/ 52 h 176"/>
              <a:gd name="T18" fmla="*/ 168 w 176"/>
              <a:gd name="T19" fmla="*/ 57 h 176"/>
              <a:gd name="T20" fmla="*/ 88 w 176"/>
              <a:gd name="T21" fmla="*/ 168 h 176"/>
              <a:gd name="T22" fmla="*/ 9 w 176"/>
              <a:gd name="T23" fmla="*/ 57 h 176"/>
              <a:gd name="T24" fmla="*/ 8 w 176"/>
              <a:gd name="T25" fmla="*/ 52 h 176"/>
              <a:gd name="T26" fmla="*/ 52 w 176"/>
              <a:gd name="T27" fmla="*/ 8 h 176"/>
              <a:gd name="T28" fmla="*/ 83 w 176"/>
              <a:gd name="T29" fmla="*/ 20 h 176"/>
              <a:gd name="T30" fmla="*/ 88 w 176"/>
              <a:gd name="T31" fmla="*/ 26 h 176"/>
              <a:gd name="T32" fmla="*/ 94 w 176"/>
              <a:gd name="T33" fmla="*/ 20 h 176"/>
              <a:gd name="T34" fmla="*/ 124 w 176"/>
              <a:gd name="T35" fmla="*/ 8 h 176"/>
              <a:gd name="T36" fmla="*/ 168 w 176"/>
              <a:gd name="T37" fmla="*/ 52 h 176"/>
              <a:gd name="T38" fmla="*/ 168 w 176"/>
              <a:gd name="T39" fmla="*/ 5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176">
                <a:moveTo>
                  <a:pt x="176" y="52"/>
                </a:moveTo>
                <a:cubicBezTo>
                  <a:pt x="176" y="23"/>
                  <a:pt x="153" y="0"/>
                  <a:pt x="124" y="0"/>
                </a:cubicBezTo>
                <a:cubicBezTo>
                  <a:pt x="110" y="0"/>
                  <a:pt x="98" y="6"/>
                  <a:pt x="88" y="15"/>
                </a:cubicBezTo>
                <a:cubicBezTo>
                  <a:pt x="79" y="6"/>
                  <a:pt x="66" y="0"/>
                  <a:pt x="52" y="0"/>
                </a:cubicBezTo>
                <a:cubicBezTo>
                  <a:pt x="24" y="0"/>
                  <a:pt x="0" y="23"/>
                  <a:pt x="0" y="52"/>
                </a:cubicBezTo>
                <a:cubicBezTo>
                  <a:pt x="0" y="56"/>
                  <a:pt x="1" y="60"/>
                  <a:pt x="1" y="58"/>
                </a:cubicBezTo>
                <a:cubicBezTo>
                  <a:pt x="6" y="110"/>
                  <a:pt x="81" y="176"/>
                  <a:pt x="88" y="176"/>
                </a:cubicBezTo>
                <a:cubicBezTo>
                  <a:pt x="96" y="176"/>
                  <a:pt x="170" y="110"/>
                  <a:pt x="176" y="58"/>
                </a:cubicBezTo>
                <a:cubicBezTo>
                  <a:pt x="176" y="60"/>
                  <a:pt x="176" y="56"/>
                  <a:pt x="176" y="52"/>
                </a:cubicBezTo>
                <a:moveTo>
                  <a:pt x="168" y="57"/>
                </a:moveTo>
                <a:cubicBezTo>
                  <a:pt x="163" y="100"/>
                  <a:pt x="103" y="159"/>
                  <a:pt x="88" y="168"/>
                </a:cubicBezTo>
                <a:cubicBezTo>
                  <a:pt x="74" y="159"/>
                  <a:pt x="13" y="100"/>
                  <a:pt x="9" y="57"/>
                </a:cubicBezTo>
                <a:cubicBezTo>
                  <a:pt x="9" y="57"/>
                  <a:pt x="8" y="55"/>
                  <a:pt x="8" y="52"/>
                </a:cubicBezTo>
                <a:cubicBezTo>
                  <a:pt x="8" y="28"/>
                  <a:pt x="28" y="8"/>
                  <a:pt x="52" y="8"/>
                </a:cubicBezTo>
                <a:cubicBezTo>
                  <a:pt x="64" y="8"/>
                  <a:pt x="75" y="13"/>
                  <a:pt x="83" y="20"/>
                </a:cubicBezTo>
                <a:cubicBezTo>
                  <a:pt x="88" y="26"/>
                  <a:pt x="88" y="26"/>
                  <a:pt x="88" y="26"/>
                </a:cubicBezTo>
                <a:cubicBezTo>
                  <a:pt x="94" y="20"/>
                  <a:pt x="94" y="20"/>
                  <a:pt x="94" y="20"/>
                </a:cubicBezTo>
                <a:cubicBezTo>
                  <a:pt x="102" y="13"/>
                  <a:pt x="113" y="8"/>
                  <a:pt x="124" y="8"/>
                </a:cubicBezTo>
                <a:cubicBezTo>
                  <a:pt x="149" y="8"/>
                  <a:pt x="168" y="28"/>
                  <a:pt x="168" y="52"/>
                </a:cubicBezTo>
                <a:cubicBezTo>
                  <a:pt x="168" y="55"/>
                  <a:pt x="168" y="57"/>
                  <a:pt x="168" y="57"/>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3" name="Freeform 124">
            <a:extLst>
              <a:ext uri="{FF2B5EF4-FFF2-40B4-BE49-F238E27FC236}">
                <a16:creationId xmlns:a16="http://schemas.microsoft.com/office/drawing/2014/main" id="{72C4C12E-14EC-486B-98BE-130E6C17B55A}"/>
              </a:ext>
            </a:extLst>
          </p:cNvPr>
          <p:cNvSpPr>
            <a:spLocks noEditPoints="1"/>
          </p:cNvSpPr>
          <p:nvPr/>
        </p:nvSpPr>
        <p:spPr bwMode="auto">
          <a:xfrm>
            <a:off x="7536294" y="5001027"/>
            <a:ext cx="365760" cy="365760"/>
          </a:xfrm>
          <a:custGeom>
            <a:avLst/>
            <a:gdLst>
              <a:gd name="T0" fmla="*/ 0 w 176"/>
              <a:gd name="T1" fmla="*/ 88 h 176"/>
              <a:gd name="T2" fmla="*/ 176 w 176"/>
              <a:gd name="T3" fmla="*/ 88 h 176"/>
              <a:gd name="T4" fmla="*/ 88 w 176"/>
              <a:gd name="T5" fmla="*/ 168 h 176"/>
              <a:gd name="T6" fmla="*/ 88 w 176"/>
              <a:gd name="T7" fmla="*/ 8 h 176"/>
              <a:gd name="T8" fmla="*/ 88 w 176"/>
              <a:gd name="T9" fmla="*/ 168 h 176"/>
              <a:gd name="T10" fmla="*/ 98 w 176"/>
              <a:gd name="T11" fmla="*/ 84 h 176"/>
              <a:gd name="T12" fmla="*/ 91 w 176"/>
              <a:gd name="T13" fmla="*/ 62 h 176"/>
              <a:gd name="T14" fmla="*/ 99 w 176"/>
              <a:gd name="T15" fmla="*/ 72 h 176"/>
              <a:gd name="T16" fmla="*/ 108 w 176"/>
              <a:gd name="T17" fmla="*/ 64 h 176"/>
              <a:gd name="T18" fmla="*/ 97 w 176"/>
              <a:gd name="T19" fmla="*/ 55 h 176"/>
              <a:gd name="T20" fmla="*/ 91 w 176"/>
              <a:gd name="T21" fmla="*/ 48 h 176"/>
              <a:gd name="T22" fmla="*/ 85 w 176"/>
              <a:gd name="T23" fmla="*/ 54 h 176"/>
              <a:gd name="T24" fmla="*/ 72 w 176"/>
              <a:gd name="T25" fmla="*/ 59 h 176"/>
              <a:gd name="T26" fmla="*/ 66 w 176"/>
              <a:gd name="T27" fmla="*/ 72 h 176"/>
              <a:gd name="T28" fmla="*/ 73 w 176"/>
              <a:gd name="T29" fmla="*/ 86 h 176"/>
              <a:gd name="T30" fmla="*/ 85 w 176"/>
              <a:gd name="T31" fmla="*/ 92 h 176"/>
              <a:gd name="T32" fmla="*/ 78 w 176"/>
              <a:gd name="T33" fmla="*/ 110 h 176"/>
              <a:gd name="T34" fmla="*/ 65 w 176"/>
              <a:gd name="T35" fmla="*/ 101 h 176"/>
              <a:gd name="T36" fmla="*/ 71 w 176"/>
              <a:gd name="T37" fmla="*/ 116 h 176"/>
              <a:gd name="T38" fmla="*/ 85 w 176"/>
              <a:gd name="T39" fmla="*/ 122 h 176"/>
              <a:gd name="T40" fmla="*/ 91 w 176"/>
              <a:gd name="T41" fmla="*/ 128 h 176"/>
              <a:gd name="T42" fmla="*/ 98 w 176"/>
              <a:gd name="T43" fmla="*/ 121 h 176"/>
              <a:gd name="T44" fmla="*/ 109 w 176"/>
              <a:gd name="T45" fmla="*/ 111 h 176"/>
              <a:gd name="T46" fmla="*/ 109 w 176"/>
              <a:gd name="T47" fmla="*/ 93 h 176"/>
              <a:gd name="T48" fmla="*/ 85 w 176"/>
              <a:gd name="T49" fmla="*/ 81 h 176"/>
              <a:gd name="T50" fmla="*/ 79 w 176"/>
              <a:gd name="T51" fmla="*/ 78 h 176"/>
              <a:gd name="T52" fmla="*/ 76 w 176"/>
              <a:gd name="T53" fmla="*/ 71 h 176"/>
              <a:gd name="T54" fmla="*/ 85 w 176"/>
              <a:gd name="T55" fmla="*/ 62 h 176"/>
              <a:gd name="T56" fmla="*/ 98 w 176"/>
              <a:gd name="T57" fmla="*/ 111 h 176"/>
              <a:gd name="T58" fmla="*/ 91 w 176"/>
              <a:gd name="T59" fmla="*/ 93 h 176"/>
              <a:gd name="T60" fmla="*/ 97 w 176"/>
              <a:gd name="T61" fmla="*/ 96 h 176"/>
              <a:gd name="T62" fmla="*/ 101 w 176"/>
              <a:gd name="T63" fmla="*/ 10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176">
                <a:moveTo>
                  <a:pt x="88" y="0"/>
                </a:moveTo>
                <a:cubicBezTo>
                  <a:pt x="40" y="0"/>
                  <a:pt x="0" y="40"/>
                  <a:pt x="0" y="88"/>
                </a:cubicBezTo>
                <a:cubicBezTo>
                  <a:pt x="0" y="137"/>
                  <a:pt x="40" y="176"/>
                  <a:pt x="88" y="176"/>
                </a:cubicBezTo>
                <a:cubicBezTo>
                  <a:pt x="137" y="176"/>
                  <a:pt x="176" y="137"/>
                  <a:pt x="176" y="88"/>
                </a:cubicBezTo>
                <a:cubicBezTo>
                  <a:pt x="176" y="40"/>
                  <a:pt x="137" y="0"/>
                  <a:pt x="88" y="0"/>
                </a:cubicBezTo>
                <a:moveTo>
                  <a:pt x="88" y="168"/>
                </a:moveTo>
                <a:cubicBezTo>
                  <a:pt x="44" y="168"/>
                  <a:pt x="8" y="133"/>
                  <a:pt x="8" y="88"/>
                </a:cubicBezTo>
                <a:cubicBezTo>
                  <a:pt x="8" y="44"/>
                  <a:pt x="44" y="8"/>
                  <a:pt x="88" y="8"/>
                </a:cubicBezTo>
                <a:cubicBezTo>
                  <a:pt x="133" y="8"/>
                  <a:pt x="168" y="44"/>
                  <a:pt x="168" y="88"/>
                </a:cubicBezTo>
                <a:cubicBezTo>
                  <a:pt x="168" y="133"/>
                  <a:pt x="133" y="168"/>
                  <a:pt x="88" y="168"/>
                </a:cubicBezTo>
                <a:moveTo>
                  <a:pt x="104" y="88"/>
                </a:moveTo>
                <a:cubicBezTo>
                  <a:pt x="102" y="86"/>
                  <a:pt x="100" y="85"/>
                  <a:pt x="98" y="84"/>
                </a:cubicBezTo>
                <a:cubicBezTo>
                  <a:pt x="95" y="83"/>
                  <a:pt x="93" y="82"/>
                  <a:pt x="91" y="82"/>
                </a:cubicBezTo>
                <a:cubicBezTo>
                  <a:pt x="91" y="62"/>
                  <a:pt x="91" y="62"/>
                  <a:pt x="91" y="62"/>
                </a:cubicBezTo>
                <a:cubicBezTo>
                  <a:pt x="94" y="62"/>
                  <a:pt x="95" y="63"/>
                  <a:pt x="97" y="65"/>
                </a:cubicBezTo>
                <a:cubicBezTo>
                  <a:pt x="98" y="67"/>
                  <a:pt x="99" y="69"/>
                  <a:pt x="99" y="72"/>
                </a:cubicBezTo>
                <a:cubicBezTo>
                  <a:pt x="109" y="72"/>
                  <a:pt x="109" y="72"/>
                  <a:pt x="109" y="72"/>
                </a:cubicBezTo>
                <a:cubicBezTo>
                  <a:pt x="109" y="69"/>
                  <a:pt x="109" y="66"/>
                  <a:pt x="108" y="64"/>
                </a:cubicBezTo>
                <a:cubicBezTo>
                  <a:pt x="107" y="62"/>
                  <a:pt x="105" y="60"/>
                  <a:pt x="104" y="59"/>
                </a:cubicBezTo>
                <a:cubicBezTo>
                  <a:pt x="102" y="57"/>
                  <a:pt x="100" y="56"/>
                  <a:pt x="97" y="55"/>
                </a:cubicBezTo>
                <a:cubicBezTo>
                  <a:pt x="95" y="55"/>
                  <a:pt x="93" y="54"/>
                  <a:pt x="91" y="54"/>
                </a:cubicBezTo>
                <a:cubicBezTo>
                  <a:pt x="91" y="48"/>
                  <a:pt x="91" y="48"/>
                  <a:pt x="91" y="48"/>
                </a:cubicBezTo>
                <a:cubicBezTo>
                  <a:pt x="85" y="48"/>
                  <a:pt x="85" y="48"/>
                  <a:pt x="85" y="48"/>
                </a:cubicBezTo>
                <a:cubicBezTo>
                  <a:pt x="85" y="54"/>
                  <a:pt x="85" y="54"/>
                  <a:pt x="85" y="54"/>
                </a:cubicBezTo>
                <a:cubicBezTo>
                  <a:pt x="83" y="54"/>
                  <a:pt x="81" y="55"/>
                  <a:pt x="79" y="56"/>
                </a:cubicBezTo>
                <a:cubicBezTo>
                  <a:pt x="76" y="56"/>
                  <a:pt x="74" y="57"/>
                  <a:pt x="72" y="59"/>
                </a:cubicBezTo>
                <a:cubicBezTo>
                  <a:pt x="70" y="60"/>
                  <a:pt x="69" y="62"/>
                  <a:pt x="68" y="64"/>
                </a:cubicBezTo>
                <a:cubicBezTo>
                  <a:pt x="67" y="67"/>
                  <a:pt x="66" y="69"/>
                  <a:pt x="66" y="72"/>
                </a:cubicBezTo>
                <a:cubicBezTo>
                  <a:pt x="66" y="75"/>
                  <a:pt x="67" y="78"/>
                  <a:pt x="68" y="80"/>
                </a:cubicBezTo>
                <a:cubicBezTo>
                  <a:pt x="69" y="83"/>
                  <a:pt x="71" y="85"/>
                  <a:pt x="73" y="86"/>
                </a:cubicBezTo>
                <a:cubicBezTo>
                  <a:pt x="75" y="87"/>
                  <a:pt x="77" y="89"/>
                  <a:pt x="79" y="90"/>
                </a:cubicBezTo>
                <a:cubicBezTo>
                  <a:pt x="81" y="91"/>
                  <a:pt x="83" y="91"/>
                  <a:pt x="85" y="92"/>
                </a:cubicBezTo>
                <a:cubicBezTo>
                  <a:pt x="85" y="114"/>
                  <a:pt x="85" y="114"/>
                  <a:pt x="85" y="114"/>
                </a:cubicBezTo>
                <a:cubicBezTo>
                  <a:pt x="81" y="114"/>
                  <a:pt x="79" y="113"/>
                  <a:pt x="78" y="110"/>
                </a:cubicBezTo>
                <a:cubicBezTo>
                  <a:pt x="76" y="108"/>
                  <a:pt x="75" y="105"/>
                  <a:pt x="75" y="101"/>
                </a:cubicBezTo>
                <a:cubicBezTo>
                  <a:pt x="65" y="101"/>
                  <a:pt x="65" y="101"/>
                  <a:pt x="65" y="101"/>
                </a:cubicBezTo>
                <a:cubicBezTo>
                  <a:pt x="65" y="104"/>
                  <a:pt x="65" y="107"/>
                  <a:pt x="66" y="110"/>
                </a:cubicBezTo>
                <a:cubicBezTo>
                  <a:pt x="67" y="112"/>
                  <a:pt x="69" y="115"/>
                  <a:pt x="71" y="116"/>
                </a:cubicBezTo>
                <a:cubicBezTo>
                  <a:pt x="73" y="118"/>
                  <a:pt x="75" y="120"/>
                  <a:pt x="78" y="121"/>
                </a:cubicBezTo>
                <a:cubicBezTo>
                  <a:pt x="80" y="122"/>
                  <a:pt x="82" y="122"/>
                  <a:pt x="85" y="122"/>
                </a:cubicBezTo>
                <a:cubicBezTo>
                  <a:pt x="85" y="128"/>
                  <a:pt x="85" y="128"/>
                  <a:pt x="85" y="128"/>
                </a:cubicBezTo>
                <a:cubicBezTo>
                  <a:pt x="91" y="128"/>
                  <a:pt x="91" y="128"/>
                  <a:pt x="91" y="128"/>
                </a:cubicBezTo>
                <a:cubicBezTo>
                  <a:pt x="91" y="122"/>
                  <a:pt x="91" y="122"/>
                  <a:pt x="91" y="122"/>
                </a:cubicBezTo>
                <a:cubicBezTo>
                  <a:pt x="94" y="122"/>
                  <a:pt x="96" y="122"/>
                  <a:pt x="98" y="121"/>
                </a:cubicBezTo>
                <a:cubicBezTo>
                  <a:pt x="101" y="120"/>
                  <a:pt x="103" y="118"/>
                  <a:pt x="105" y="117"/>
                </a:cubicBezTo>
                <a:cubicBezTo>
                  <a:pt x="107" y="115"/>
                  <a:pt x="108" y="113"/>
                  <a:pt x="109" y="111"/>
                </a:cubicBezTo>
                <a:cubicBezTo>
                  <a:pt x="110" y="108"/>
                  <a:pt x="111" y="105"/>
                  <a:pt x="111" y="102"/>
                </a:cubicBezTo>
                <a:cubicBezTo>
                  <a:pt x="111" y="98"/>
                  <a:pt x="110" y="96"/>
                  <a:pt x="109" y="93"/>
                </a:cubicBezTo>
                <a:cubicBezTo>
                  <a:pt x="108" y="91"/>
                  <a:pt x="106" y="89"/>
                  <a:pt x="104" y="88"/>
                </a:cubicBezTo>
                <a:moveTo>
                  <a:pt x="85" y="81"/>
                </a:moveTo>
                <a:cubicBezTo>
                  <a:pt x="84" y="80"/>
                  <a:pt x="84" y="80"/>
                  <a:pt x="83" y="79"/>
                </a:cubicBezTo>
                <a:cubicBezTo>
                  <a:pt x="81" y="79"/>
                  <a:pt x="80" y="78"/>
                  <a:pt x="79" y="78"/>
                </a:cubicBezTo>
                <a:cubicBezTo>
                  <a:pt x="78" y="77"/>
                  <a:pt x="78" y="76"/>
                  <a:pt x="77" y="75"/>
                </a:cubicBezTo>
                <a:cubicBezTo>
                  <a:pt x="77" y="74"/>
                  <a:pt x="76" y="73"/>
                  <a:pt x="76" y="71"/>
                </a:cubicBezTo>
                <a:cubicBezTo>
                  <a:pt x="76" y="68"/>
                  <a:pt x="77" y="66"/>
                  <a:pt x="79" y="65"/>
                </a:cubicBezTo>
                <a:cubicBezTo>
                  <a:pt x="81" y="63"/>
                  <a:pt x="82" y="62"/>
                  <a:pt x="85" y="62"/>
                </a:cubicBezTo>
                <a:lnTo>
                  <a:pt x="85" y="81"/>
                </a:lnTo>
                <a:close/>
                <a:moveTo>
                  <a:pt x="98" y="111"/>
                </a:moveTo>
                <a:cubicBezTo>
                  <a:pt x="96" y="113"/>
                  <a:pt x="94" y="114"/>
                  <a:pt x="91" y="114"/>
                </a:cubicBezTo>
                <a:cubicBezTo>
                  <a:pt x="91" y="93"/>
                  <a:pt x="91" y="93"/>
                  <a:pt x="91" y="93"/>
                </a:cubicBezTo>
                <a:cubicBezTo>
                  <a:pt x="92" y="93"/>
                  <a:pt x="93" y="94"/>
                  <a:pt x="94" y="94"/>
                </a:cubicBezTo>
                <a:cubicBezTo>
                  <a:pt x="95" y="95"/>
                  <a:pt x="96" y="95"/>
                  <a:pt x="97" y="96"/>
                </a:cubicBezTo>
                <a:cubicBezTo>
                  <a:pt x="98" y="97"/>
                  <a:pt x="99" y="98"/>
                  <a:pt x="100" y="99"/>
                </a:cubicBezTo>
                <a:cubicBezTo>
                  <a:pt x="101" y="100"/>
                  <a:pt x="101" y="102"/>
                  <a:pt x="101" y="103"/>
                </a:cubicBezTo>
                <a:cubicBezTo>
                  <a:pt x="101" y="107"/>
                  <a:pt x="100" y="109"/>
                  <a:pt x="98" y="111"/>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5" name="Freeform 157">
            <a:extLst>
              <a:ext uri="{FF2B5EF4-FFF2-40B4-BE49-F238E27FC236}">
                <a16:creationId xmlns:a16="http://schemas.microsoft.com/office/drawing/2014/main" id="{F9AE3FC9-EE1E-4B03-9409-0040CD16FD5A}"/>
              </a:ext>
            </a:extLst>
          </p:cNvPr>
          <p:cNvSpPr>
            <a:spLocks noEditPoints="1"/>
          </p:cNvSpPr>
          <p:nvPr/>
        </p:nvSpPr>
        <p:spPr bwMode="auto">
          <a:xfrm>
            <a:off x="7574121" y="4376001"/>
            <a:ext cx="369020" cy="268625"/>
          </a:xfrm>
          <a:custGeom>
            <a:avLst/>
            <a:gdLst>
              <a:gd name="T0" fmla="*/ 52 w 176"/>
              <a:gd name="T1" fmla="*/ 104 h 128"/>
              <a:gd name="T2" fmla="*/ 52 w 176"/>
              <a:gd name="T3" fmla="*/ 112 h 128"/>
              <a:gd name="T4" fmla="*/ 64 w 176"/>
              <a:gd name="T5" fmla="*/ 108 h 128"/>
              <a:gd name="T6" fmla="*/ 60 w 176"/>
              <a:gd name="T7" fmla="*/ 32 h 128"/>
              <a:gd name="T8" fmla="*/ 48 w 176"/>
              <a:gd name="T9" fmla="*/ 36 h 128"/>
              <a:gd name="T10" fmla="*/ 60 w 176"/>
              <a:gd name="T11" fmla="*/ 40 h 128"/>
              <a:gd name="T12" fmla="*/ 60 w 176"/>
              <a:gd name="T13" fmla="*/ 32 h 128"/>
              <a:gd name="T14" fmla="*/ 76 w 176"/>
              <a:gd name="T15" fmla="*/ 104 h 128"/>
              <a:gd name="T16" fmla="*/ 76 w 176"/>
              <a:gd name="T17" fmla="*/ 112 h 128"/>
              <a:gd name="T18" fmla="*/ 88 w 176"/>
              <a:gd name="T19" fmla="*/ 108 h 128"/>
              <a:gd name="T20" fmla="*/ 124 w 176"/>
              <a:gd name="T21" fmla="*/ 40 h 128"/>
              <a:gd name="T22" fmla="*/ 136 w 176"/>
              <a:gd name="T23" fmla="*/ 36 h 128"/>
              <a:gd name="T24" fmla="*/ 124 w 176"/>
              <a:gd name="T25" fmla="*/ 32 h 128"/>
              <a:gd name="T26" fmla="*/ 124 w 176"/>
              <a:gd name="T27" fmla="*/ 40 h 128"/>
              <a:gd name="T28" fmla="*/ 28 w 176"/>
              <a:gd name="T29" fmla="*/ 104 h 128"/>
              <a:gd name="T30" fmla="*/ 28 w 176"/>
              <a:gd name="T31" fmla="*/ 112 h 128"/>
              <a:gd name="T32" fmla="*/ 40 w 176"/>
              <a:gd name="T33" fmla="*/ 108 h 128"/>
              <a:gd name="T34" fmla="*/ 36 w 176"/>
              <a:gd name="T35" fmla="*/ 32 h 128"/>
              <a:gd name="T36" fmla="*/ 24 w 176"/>
              <a:gd name="T37" fmla="*/ 36 h 128"/>
              <a:gd name="T38" fmla="*/ 36 w 176"/>
              <a:gd name="T39" fmla="*/ 40 h 128"/>
              <a:gd name="T40" fmla="*/ 36 w 176"/>
              <a:gd name="T41" fmla="*/ 32 h 128"/>
              <a:gd name="T42" fmla="*/ 136 w 176"/>
              <a:gd name="T43" fmla="*/ 72 h 128"/>
              <a:gd name="T44" fmla="*/ 144 w 176"/>
              <a:gd name="T45" fmla="*/ 72 h 128"/>
              <a:gd name="T46" fmla="*/ 132 w 176"/>
              <a:gd name="T47" fmla="*/ 104 h 128"/>
              <a:gd name="T48" fmla="*/ 120 w 176"/>
              <a:gd name="T49" fmla="*/ 108 h 128"/>
              <a:gd name="T50" fmla="*/ 132 w 176"/>
              <a:gd name="T51" fmla="*/ 112 h 128"/>
              <a:gd name="T52" fmla="*/ 132 w 176"/>
              <a:gd name="T53" fmla="*/ 104 h 128"/>
              <a:gd name="T54" fmla="*/ 76 w 176"/>
              <a:gd name="T55" fmla="*/ 32 h 128"/>
              <a:gd name="T56" fmla="*/ 76 w 176"/>
              <a:gd name="T57" fmla="*/ 40 h 128"/>
              <a:gd name="T58" fmla="*/ 88 w 176"/>
              <a:gd name="T59" fmla="*/ 36 h 128"/>
              <a:gd name="T60" fmla="*/ 160 w 176"/>
              <a:gd name="T61" fmla="*/ 48 h 128"/>
              <a:gd name="T62" fmla="*/ 160 w 176"/>
              <a:gd name="T63" fmla="*/ 16 h 128"/>
              <a:gd name="T64" fmla="*/ 16 w 176"/>
              <a:gd name="T65" fmla="*/ 0 h 128"/>
              <a:gd name="T66" fmla="*/ 0 w 176"/>
              <a:gd name="T67" fmla="*/ 32 h 128"/>
              <a:gd name="T68" fmla="*/ 0 w 176"/>
              <a:gd name="T69" fmla="*/ 112 h 128"/>
              <a:gd name="T70" fmla="*/ 144 w 176"/>
              <a:gd name="T71" fmla="*/ 128 h 128"/>
              <a:gd name="T72" fmla="*/ 160 w 176"/>
              <a:gd name="T73" fmla="*/ 96 h 128"/>
              <a:gd name="T74" fmla="*/ 176 w 176"/>
              <a:gd name="T75" fmla="*/ 64 h 128"/>
              <a:gd name="T76" fmla="*/ 8 w 176"/>
              <a:gd name="T77" fmla="*/ 16 h 128"/>
              <a:gd name="T78" fmla="*/ 144 w 176"/>
              <a:gd name="T79" fmla="*/ 8 h 128"/>
              <a:gd name="T80" fmla="*/ 152 w 176"/>
              <a:gd name="T81" fmla="*/ 19 h 128"/>
              <a:gd name="T82" fmla="*/ 16 w 176"/>
              <a:gd name="T83" fmla="*/ 16 h 128"/>
              <a:gd name="T84" fmla="*/ 8 w 176"/>
              <a:gd name="T85" fmla="*/ 16 h 128"/>
              <a:gd name="T86" fmla="*/ 144 w 176"/>
              <a:gd name="T87" fmla="*/ 120 h 128"/>
              <a:gd name="T88" fmla="*/ 8 w 176"/>
              <a:gd name="T89" fmla="*/ 112 h 128"/>
              <a:gd name="T90" fmla="*/ 16 w 176"/>
              <a:gd name="T91" fmla="*/ 24 h 128"/>
              <a:gd name="T92" fmla="*/ 152 w 176"/>
              <a:gd name="T93" fmla="*/ 32 h 128"/>
              <a:gd name="T94" fmla="*/ 136 w 176"/>
              <a:gd name="T95" fmla="*/ 48 h 128"/>
              <a:gd name="T96" fmla="*/ 120 w 176"/>
              <a:gd name="T97" fmla="*/ 80 h 128"/>
              <a:gd name="T98" fmla="*/ 152 w 176"/>
              <a:gd name="T99" fmla="*/ 96 h 128"/>
              <a:gd name="T100" fmla="*/ 168 w 176"/>
              <a:gd name="T101" fmla="*/ 80 h 128"/>
              <a:gd name="T102" fmla="*/ 136 w 176"/>
              <a:gd name="T103" fmla="*/ 88 h 128"/>
              <a:gd name="T104" fmla="*/ 128 w 176"/>
              <a:gd name="T105" fmla="*/ 64 h 128"/>
              <a:gd name="T106" fmla="*/ 160 w 176"/>
              <a:gd name="T107" fmla="*/ 56 h 128"/>
              <a:gd name="T108" fmla="*/ 168 w 176"/>
              <a:gd name="T109" fmla="*/ 80 h 128"/>
              <a:gd name="T110" fmla="*/ 100 w 176"/>
              <a:gd name="T111" fmla="*/ 32 h 128"/>
              <a:gd name="T112" fmla="*/ 100 w 176"/>
              <a:gd name="T113" fmla="*/ 40 h 128"/>
              <a:gd name="T114" fmla="*/ 112 w 176"/>
              <a:gd name="T115" fmla="*/ 36 h 128"/>
              <a:gd name="T116" fmla="*/ 108 w 176"/>
              <a:gd name="T117" fmla="*/ 104 h 128"/>
              <a:gd name="T118" fmla="*/ 96 w 176"/>
              <a:gd name="T119" fmla="*/ 108 h 128"/>
              <a:gd name="T120" fmla="*/ 108 w 176"/>
              <a:gd name="T121" fmla="*/ 112 h 128"/>
              <a:gd name="T122" fmla="*/ 108 w 176"/>
              <a:gd name="T123"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28">
                <a:moveTo>
                  <a:pt x="60" y="104"/>
                </a:moveTo>
                <a:cubicBezTo>
                  <a:pt x="52" y="104"/>
                  <a:pt x="52" y="104"/>
                  <a:pt x="52" y="104"/>
                </a:cubicBezTo>
                <a:cubicBezTo>
                  <a:pt x="50" y="104"/>
                  <a:pt x="48" y="106"/>
                  <a:pt x="48" y="108"/>
                </a:cubicBezTo>
                <a:cubicBezTo>
                  <a:pt x="48" y="111"/>
                  <a:pt x="50" y="112"/>
                  <a:pt x="52" y="112"/>
                </a:cubicBezTo>
                <a:cubicBezTo>
                  <a:pt x="60" y="112"/>
                  <a:pt x="60" y="112"/>
                  <a:pt x="60" y="112"/>
                </a:cubicBezTo>
                <a:cubicBezTo>
                  <a:pt x="63" y="112"/>
                  <a:pt x="64" y="111"/>
                  <a:pt x="64" y="108"/>
                </a:cubicBezTo>
                <a:cubicBezTo>
                  <a:pt x="64" y="106"/>
                  <a:pt x="63" y="104"/>
                  <a:pt x="60" y="104"/>
                </a:cubicBezTo>
                <a:moveTo>
                  <a:pt x="60" y="32"/>
                </a:moveTo>
                <a:cubicBezTo>
                  <a:pt x="52" y="32"/>
                  <a:pt x="52" y="32"/>
                  <a:pt x="52" y="32"/>
                </a:cubicBezTo>
                <a:cubicBezTo>
                  <a:pt x="50" y="32"/>
                  <a:pt x="48" y="34"/>
                  <a:pt x="48" y="36"/>
                </a:cubicBezTo>
                <a:cubicBezTo>
                  <a:pt x="48" y="39"/>
                  <a:pt x="50" y="40"/>
                  <a:pt x="52" y="40"/>
                </a:cubicBezTo>
                <a:cubicBezTo>
                  <a:pt x="60" y="40"/>
                  <a:pt x="60" y="40"/>
                  <a:pt x="60" y="40"/>
                </a:cubicBezTo>
                <a:cubicBezTo>
                  <a:pt x="63" y="40"/>
                  <a:pt x="64" y="39"/>
                  <a:pt x="64" y="36"/>
                </a:cubicBezTo>
                <a:cubicBezTo>
                  <a:pt x="64" y="34"/>
                  <a:pt x="63" y="32"/>
                  <a:pt x="60" y="32"/>
                </a:cubicBezTo>
                <a:moveTo>
                  <a:pt x="84" y="104"/>
                </a:moveTo>
                <a:cubicBezTo>
                  <a:pt x="76" y="104"/>
                  <a:pt x="76" y="104"/>
                  <a:pt x="76" y="104"/>
                </a:cubicBezTo>
                <a:cubicBezTo>
                  <a:pt x="74" y="104"/>
                  <a:pt x="72" y="106"/>
                  <a:pt x="72" y="108"/>
                </a:cubicBezTo>
                <a:cubicBezTo>
                  <a:pt x="72" y="111"/>
                  <a:pt x="74" y="112"/>
                  <a:pt x="76" y="112"/>
                </a:cubicBezTo>
                <a:cubicBezTo>
                  <a:pt x="84" y="112"/>
                  <a:pt x="84" y="112"/>
                  <a:pt x="84" y="112"/>
                </a:cubicBezTo>
                <a:cubicBezTo>
                  <a:pt x="87" y="112"/>
                  <a:pt x="88" y="111"/>
                  <a:pt x="88" y="108"/>
                </a:cubicBezTo>
                <a:cubicBezTo>
                  <a:pt x="88" y="106"/>
                  <a:pt x="87" y="104"/>
                  <a:pt x="84" y="104"/>
                </a:cubicBezTo>
                <a:moveTo>
                  <a:pt x="124" y="40"/>
                </a:moveTo>
                <a:cubicBezTo>
                  <a:pt x="132" y="40"/>
                  <a:pt x="132" y="40"/>
                  <a:pt x="132" y="40"/>
                </a:cubicBezTo>
                <a:cubicBezTo>
                  <a:pt x="135" y="40"/>
                  <a:pt x="136" y="39"/>
                  <a:pt x="136" y="36"/>
                </a:cubicBezTo>
                <a:cubicBezTo>
                  <a:pt x="136" y="34"/>
                  <a:pt x="135" y="32"/>
                  <a:pt x="132" y="32"/>
                </a:cubicBezTo>
                <a:cubicBezTo>
                  <a:pt x="124" y="32"/>
                  <a:pt x="124" y="32"/>
                  <a:pt x="124" y="32"/>
                </a:cubicBezTo>
                <a:cubicBezTo>
                  <a:pt x="122" y="32"/>
                  <a:pt x="120" y="34"/>
                  <a:pt x="120" y="36"/>
                </a:cubicBezTo>
                <a:cubicBezTo>
                  <a:pt x="120" y="39"/>
                  <a:pt x="122" y="40"/>
                  <a:pt x="124" y="40"/>
                </a:cubicBezTo>
                <a:moveTo>
                  <a:pt x="36" y="104"/>
                </a:moveTo>
                <a:cubicBezTo>
                  <a:pt x="28" y="104"/>
                  <a:pt x="28" y="104"/>
                  <a:pt x="28" y="104"/>
                </a:cubicBezTo>
                <a:cubicBezTo>
                  <a:pt x="26" y="104"/>
                  <a:pt x="24" y="106"/>
                  <a:pt x="24" y="108"/>
                </a:cubicBezTo>
                <a:cubicBezTo>
                  <a:pt x="24" y="111"/>
                  <a:pt x="26" y="112"/>
                  <a:pt x="28" y="112"/>
                </a:cubicBezTo>
                <a:cubicBezTo>
                  <a:pt x="36" y="112"/>
                  <a:pt x="36" y="112"/>
                  <a:pt x="36" y="112"/>
                </a:cubicBezTo>
                <a:cubicBezTo>
                  <a:pt x="39" y="112"/>
                  <a:pt x="40" y="111"/>
                  <a:pt x="40" y="108"/>
                </a:cubicBezTo>
                <a:cubicBezTo>
                  <a:pt x="40" y="106"/>
                  <a:pt x="39" y="104"/>
                  <a:pt x="36" y="104"/>
                </a:cubicBezTo>
                <a:moveTo>
                  <a:pt x="36" y="32"/>
                </a:moveTo>
                <a:cubicBezTo>
                  <a:pt x="28" y="32"/>
                  <a:pt x="28" y="32"/>
                  <a:pt x="28" y="32"/>
                </a:cubicBezTo>
                <a:cubicBezTo>
                  <a:pt x="26" y="32"/>
                  <a:pt x="24" y="34"/>
                  <a:pt x="24" y="36"/>
                </a:cubicBezTo>
                <a:cubicBezTo>
                  <a:pt x="24" y="39"/>
                  <a:pt x="26" y="40"/>
                  <a:pt x="28" y="40"/>
                </a:cubicBezTo>
                <a:cubicBezTo>
                  <a:pt x="36" y="40"/>
                  <a:pt x="36" y="40"/>
                  <a:pt x="36" y="40"/>
                </a:cubicBezTo>
                <a:cubicBezTo>
                  <a:pt x="39" y="40"/>
                  <a:pt x="40" y="39"/>
                  <a:pt x="40" y="36"/>
                </a:cubicBezTo>
                <a:cubicBezTo>
                  <a:pt x="40" y="34"/>
                  <a:pt x="39" y="32"/>
                  <a:pt x="36" y="32"/>
                </a:cubicBezTo>
                <a:moveTo>
                  <a:pt x="140" y="68"/>
                </a:moveTo>
                <a:cubicBezTo>
                  <a:pt x="138" y="68"/>
                  <a:pt x="136" y="70"/>
                  <a:pt x="136" y="72"/>
                </a:cubicBezTo>
                <a:cubicBezTo>
                  <a:pt x="136" y="75"/>
                  <a:pt x="138" y="76"/>
                  <a:pt x="140" y="76"/>
                </a:cubicBezTo>
                <a:cubicBezTo>
                  <a:pt x="143" y="76"/>
                  <a:pt x="144" y="75"/>
                  <a:pt x="144" y="72"/>
                </a:cubicBezTo>
                <a:cubicBezTo>
                  <a:pt x="144" y="70"/>
                  <a:pt x="143" y="68"/>
                  <a:pt x="140" y="68"/>
                </a:cubicBezTo>
                <a:moveTo>
                  <a:pt x="132" y="104"/>
                </a:moveTo>
                <a:cubicBezTo>
                  <a:pt x="124" y="104"/>
                  <a:pt x="124" y="104"/>
                  <a:pt x="124" y="104"/>
                </a:cubicBezTo>
                <a:cubicBezTo>
                  <a:pt x="122" y="104"/>
                  <a:pt x="120" y="106"/>
                  <a:pt x="120" y="108"/>
                </a:cubicBezTo>
                <a:cubicBezTo>
                  <a:pt x="120" y="111"/>
                  <a:pt x="122" y="112"/>
                  <a:pt x="124" y="112"/>
                </a:cubicBezTo>
                <a:cubicBezTo>
                  <a:pt x="132" y="112"/>
                  <a:pt x="132" y="112"/>
                  <a:pt x="132" y="112"/>
                </a:cubicBezTo>
                <a:cubicBezTo>
                  <a:pt x="135" y="112"/>
                  <a:pt x="136" y="111"/>
                  <a:pt x="136" y="108"/>
                </a:cubicBezTo>
                <a:cubicBezTo>
                  <a:pt x="136" y="106"/>
                  <a:pt x="135" y="104"/>
                  <a:pt x="132" y="104"/>
                </a:cubicBezTo>
                <a:moveTo>
                  <a:pt x="84" y="32"/>
                </a:moveTo>
                <a:cubicBezTo>
                  <a:pt x="76" y="32"/>
                  <a:pt x="76" y="32"/>
                  <a:pt x="76" y="32"/>
                </a:cubicBezTo>
                <a:cubicBezTo>
                  <a:pt x="74" y="32"/>
                  <a:pt x="72" y="34"/>
                  <a:pt x="72" y="36"/>
                </a:cubicBezTo>
                <a:cubicBezTo>
                  <a:pt x="72" y="39"/>
                  <a:pt x="74" y="40"/>
                  <a:pt x="76" y="40"/>
                </a:cubicBezTo>
                <a:cubicBezTo>
                  <a:pt x="84" y="40"/>
                  <a:pt x="84" y="40"/>
                  <a:pt x="84" y="40"/>
                </a:cubicBezTo>
                <a:cubicBezTo>
                  <a:pt x="87" y="40"/>
                  <a:pt x="88" y="39"/>
                  <a:pt x="88" y="36"/>
                </a:cubicBezTo>
                <a:cubicBezTo>
                  <a:pt x="88" y="34"/>
                  <a:pt x="87" y="32"/>
                  <a:pt x="84" y="32"/>
                </a:cubicBezTo>
                <a:moveTo>
                  <a:pt x="160" y="48"/>
                </a:moveTo>
                <a:cubicBezTo>
                  <a:pt x="160" y="32"/>
                  <a:pt x="160" y="32"/>
                  <a:pt x="160" y="32"/>
                </a:cubicBezTo>
                <a:cubicBezTo>
                  <a:pt x="160" y="16"/>
                  <a:pt x="160" y="16"/>
                  <a:pt x="160" y="16"/>
                </a:cubicBezTo>
                <a:cubicBezTo>
                  <a:pt x="160" y="8"/>
                  <a:pt x="153" y="0"/>
                  <a:pt x="144" y="0"/>
                </a:cubicBezTo>
                <a:cubicBezTo>
                  <a:pt x="16" y="0"/>
                  <a:pt x="16" y="0"/>
                  <a:pt x="16" y="0"/>
                </a:cubicBezTo>
                <a:cubicBezTo>
                  <a:pt x="8" y="0"/>
                  <a:pt x="0" y="8"/>
                  <a:pt x="0" y="16"/>
                </a:cubicBezTo>
                <a:cubicBezTo>
                  <a:pt x="0" y="32"/>
                  <a:pt x="0" y="32"/>
                  <a:pt x="0" y="32"/>
                </a:cubicBezTo>
                <a:cubicBezTo>
                  <a:pt x="0" y="96"/>
                  <a:pt x="0" y="96"/>
                  <a:pt x="0" y="96"/>
                </a:cubicBezTo>
                <a:cubicBezTo>
                  <a:pt x="0" y="112"/>
                  <a:pt x="0" y="112"/>
                  <a:pt x="0" y="112"/>
                </a:cubicBezTo>
                <a:cubicBezTo>
                  <a:pt x="0" y="121"/>
                  <a:pt x="8" y="128"/>
                  <a:pt x="16" y="128"/>
                </a:cubicBezTo>
                <a:cubicBezTo>
                  <a:pt x="144" y="128"/>
                  <a:pt x="144" y="128"/>
                  <a:pt x="144" y="128"/>
                </a:cubicBezTo>
                <a:cubicBezTo>
                  <a:pt x="153" y="128"/>
                  <a:pt x="160" y="121"/>
                  <a:pt x="160" y="112"/>
                </a:cubicBezTo>
                <a:cubicBezTo>
                  <a:pt x="160" y="96"/>
                  <a:pt x="160" y="96"/>
                  <a:pt x="160" y="96"/>
                </a:cubicBezTo>
                <a:cubicBezTo>
                  <a:pt x="169" y="96"/>
                  <a:pt x="176" y="89"/>
                  <a:pt x="176" y="80"/>
                </a:cubicBezTo>
                <a:cubicBezTo>
                  <a:pt x="176" y="64"/>
                  <a:pt x="176" y="64"/>
                  <a:pt x="176" y="64"/>
                </a:cubicBezTo>
                <a:cubicBezTo>
                  <a:pt x="176" y="56"/>
                  <a:pt x="169" y="48"/>
                  <a:pt x="160" y="48"/>
                </a:cubicBezTo>
                <a:moveTo>
                  <a:pt x="8" y="16"/>
                </a:moveTo>
                <a:cubicBezTo>
                  <a:pt x="8" y="12"/>
                  <a:pt x="12" y="8"/>
                  <a:pt x="16" y="8"/>
                </a:cubicBezTo>
                <a:cubicBezTo>
                  <a:pt x="144" y="8"/>
                  <a:pt x="144" y="8"/>
                  <a:pt x="144" y="8"/>
                </a:cubicBezTo>
                <a:cubicBezTo>
                  <a:pt x="149" y="8"/>
                  <a:pt x="152" y="12"/>
                  <a:pt x="152" y="16"/>
                </a:cubicBezTo>
                <a:cubicBezTo>
                  <a:pt x="152" y="19"/>
                  <a:pt x="152" y="19"/>
                  <a:pt x="152" y="19"/>
                </a:cubicBezTo>
                <a:cubicBezTo>
                  <a:pt x="150" y="17"/>
                  <a:pt x="147" y="16"/>
                  <a:pt x="144" y="16"/>
                </a:cubicBezTo>
                <a:cubicBezTo>
                  <a:pt x="16" y="16"/>
                  <a:pt x="16" y="16"/>
                  <a:pt x="16" y="16"/>
                </a:cubicBezTo>
                <a:cubicBezTo>
                  <a:pt x="13" y="16"/>
                  <a:pt x="11" y="17"/>
                  <a:pt x="8" y="19"/>
                </a:cubicBezTo>
                <a:lnTo>
                  <a:pt x="8" y="16"/>
                </a:lnTo>
                <a:close/>
                <a:moveTo>
                  <a:pt x="152" y="112"/>
                </a:moveTo>
                <a:cubicBezTo>
                  <a:pt x="152" y="117"/>
                  <a:pt x="149" y="120"/>
                  <a:pt x="144" y="120"/>
                </a:cubicBezTo>
                <a:cubicBezTo>
                  <a:pt x="16" y="120"/>
                  <a:pt x="16" y="120"/>
                  <a:pt x="16" y="120"/>
                </a:cubicBezTo>
                <a:cubicBezTo>
                  <a:pt x="12" y="120"/>
                  <a:pt x="8" y="117"/>
                  <a:pt x="8" y="112"/>
                </a:cubicBezTo>
                <a:cubicBezTo>
                  <a:pt x="8" y="32"/>
                  <a:pt x="8" y="32"/>
                  <a:pt x="8" y="32"/>
                </a:cubicBezTo>
                <a:cubicBezTo>
                  <a:pt x="8" y="28"/>
                  <a:pt x="12" y="24"/>
                  <a:pt x="16" y="24"/>
                </a:cubicBezTo>
                <a:cubicBezTo>
                  <a:pt x="144" y="24"/>
                  <a:pt x="144" y="24"/>
                  <a:pt x="144" y="24"/>
                </a:cubicBezTo>
                <a:cubicBezTo>
                  <a:pt x="149" y="24"/>
                  <a:pt x="152" y="28"/>
                  <a:pt x="152" y="32"/>
                </a:cubicBezTo>
                <a:cubicBezTo>
                  <a:pt x="152" y="48"/>
                  <a:pt x="152" y="48"/>
                  <a:pt x="152" y="48"/>
                </a:cubicBezTo>
                <a:cubicBezTo>
                  <a:pt x="136" y="48"/>
                  <a:pt x="136" y="48"/>
                  <a:pt x="136" y="48"/>
                </a:cubicBezTo>
                <a:cubicBezTo>
                  <a:pt x="128" y="48"/>
                  <a:pt x="120" y="56"/>
                  <a:pt x="120" y="64"/>
                </a:cubicBezTo>
                <a:cubicBezTo>
                  <a:pt x="120" y="80"/>
                  <a:pt x="120" y="80"/>
                  <a:pt x="120" y="80"/>
                </a:cubicBezTo>
                <a:cubicBezTo>
                  <a:pt x="120" y="89"/>
                  <a:pt x="128" y="96"/>
                  <a:pt x="136" y="96"/>
                </a:cubicBezTo>
                <a:cubicBezTo>
                  <a:pt x="152" y="96"/>
                  <a:pt x="152" y="96"/>
                  <a:pt x="152" y="96"/>
                </a:cubicBezTo>
                <a:lnTo>
                  <a:pt x="152" y="112"/>
                </a:lnTo>
                <a:close/>
                <a:moveTo>
                  <a:pt x="168" y="80"/>
                </a:moveTo>
                <a:cubicBezTo>
                  <a:pt x="168" y="85"/>
                  <a:pt x="165" y="88"/>
                  <a:pt x="160" y="88"/>
                </a:cubicBezTo>
                <a:cubicBezTo>
                  <a:pt x="136" y="88"/>
                  <a:pt x="136" y="88"/>
                  <a:pt x="136" y="88"/>
                </a:cubicBezTo>
                <a:cubicBezTo>
                  <a:pt x="132" y="88"/>
                  <a:pt x="128" y="85"/>
                  <a:pt x="128" y="80"/>
                </a:cubicBezTo>
                <a:cubicBezTo>
                  <a:pt x="128" y="64"/>
                  <a:pt x="128" y="64"/>
                  <a:pt x="128" y="64"/>
                </a:cubicBezTo>
                <a:cubicBezTo>
                  <a:pt x="128" y="60"/>
                  <a:pt x="132" y="56"/>
                  <a:pt x="136" y="56"/>
                </a:cubicBezTo>
                <a:cubicBezTo>
                  <a:pt x="160" y="56"/>
                  <a:pt x="160" y="56"/>
                  <a:pt x="160" y="56"/>
                </a:cubicBezTo>
                <a:cubicBezTo>
                  <a:pt x="165" y="56"/>
                  <a:pt x="168" y="60"/>
                  <a:pt x="168" y="64"/>
                </a:cubicBezTo>
                <a:lnTo>
                  <a:pt x="168" y="80"/>
                </a:lnTo>
                <a:close/>
                <a:moveTo>
                  <a:pt x="108" y="32"/>
                </a:moveTo>
                <a:cubicBezTo>
                  <a:pt x="100" y="32"/>
                  <a:pt x="100" y="32"/>
                  <a:pt x="100" y="32"/>
                </a:cubicBezTo>
                <a:cubicBezTo>
                  <a:pt x="98" y="32"/>
                  <a:pt x="96" y="34"/>
                  <a:pt x="96" y="36"/>
                </a:cubicBezTo>
                <a:cubicBezTo>
                  <a:pt x="96" y="39"/>
                  <a:pt x="98" y="40"/>
                  <a:pt x="100" y="40"/>
                </a:cubicBezTo>
                <a:cubicBezTo>
                  <a:pt x="108" y="40"/>
                  <a:pt x="108" y="40"/>
                  <a:pt x="108" y="40"/>
                </a:cubicBezTo>
                <a:cubicBezTo>
                  <a:pt x="111" y="40"/>
                  <a:pt x="112" y="39"/>
                  <a:pt x="112" y="36"/>
                </a:cubicBezTo>
                <a:cubicBezTo>
                  <a:pt x="112" y="34"/>
                  <a:pt x="111" y="32"/>
                  <a:pt x="108" y="32"/>
                </a:cubicBezTo>
                <a:moveTo>
                  <a:pt x="108" y="104"/>
                </a:moveTo>
                <a:cubicBezTo>
                  <a:pt x="100" y="104"/>
                  <a:pt x="100" y="104"/>
                  <a:pt x="100" y="104"/>
                </a:cubicBezTo>
                <a:cubicBezTo>
                  <a:pt x="98" y="104"/>
                  <a:pt x="96" y="106"/>
                  <a:pt x="96" y="108"/>
                </a:cubicBezTo>
                <a:cubicBezTo>
                  <a:pt x="96" y="111"/>
                  <a:pt x="98" y="112"/>
                  <a:pt x="100" y="112"/>
                </a:cubicBezTo>
                <a:cubicBezTo>
                  <a:pt x="108" y="112"/>
                  <a:pt x="108" y="112"/>
                  <a:pt x="108" y="112"/>
                </a:cubicBezTo>
                <a:cubicBezTo>
                  <a:pt x="111" y="112"/>
                  <a:pt x="112" y="111"/>
                  <a:pt x="112" y="108"/>
                </a:cubicBezTo>
                <a:cubicBezTo>
                  <a:pt x="112" y="106"/>
                  <a:pt x="111" y="104"/>
                  <a:pt x="108" y="10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6" name="Freeform 165">
            <a:extLst>
              <a:ext uri="{FF2B5EF4-FFF2-40B4-BE49-F238E27FC236}">
                <a16:creationId xmlns:a16="http://schemas.microsoft.com/office/drawing/2014/main" id="{54F8FD33-84EE-4577-8E70-45F32F752894}"/>
              </a:ext>
            </a:extLst>
          </p:cNvPr>
          <p:cNvSpPr>
            <a:spLocks noEditPoints="1"/>
          </p:cNvSpPr>
          <p:nvPr/>
        </p:nvSpPr>
        <p:spPr bwMode="auto">
          <a:xfrm>
            <a:off x="1978746" y="1585345"/>
            <a:ext cx="266700" cy="366713"/>
          </a:xfrm>
          <a:custGeom>
            <a:avLst/>
            <a:gdLst>
              <a:gd name="T0" fmla="*/ 64 w 128"/>
              <a:gd name="T1" fmla="*/ 32 h 176"/>
              <a:gd name="T2" fmla="*/ 32 w 128"/>
              <a:gd name="T3" fmla="*/ 64 h 176"/>
              <a:gd name="T4" fmla="*/ 64 w 128"/>
              <a:gd name="T5" fmla="*/ 96 h 176"/>
              <a:gd name="T6" fmla="*/ 96 w 128"/>
              <a:gd name="T7" fmla="*/ 64 h 176"/>
              <a:gd name="T8" fmla="*/ 64 w 128"/>
              <a:gd name="T9" fmla="*/ 32 h 176"/>
              <a:gd name="T10" fmla="*/ 64 w 128"/>
              <a:gd name="T11" fmla="*/ 88 h 176"/>
              <a:gd name="T12" fmla="*/ 40 w 128"/>
              <a:gd name="T13" fmla="*/ 64 h 176"/>
              <a:gd name="T14" fmla="*/ 64 w 128"/>
              <a:gd name="T15" fmla="*/ 40 h 176"/>
              <a:gd name="T16" fmla="*/ 88 w 128"/>
              <a:gd name="T17" fmla="*/ 64 h 176"/>
              <a:gd name="T18" fmla="*/ 64 w 128"/>
              <a:gd name="T19" fmla="*/ 88 h 176"/>
              <a:gd name="T20" fmla="*/ 64 w 128"/>
              <a:gd name="T21" fmla="*/ 0 h 176"/>
              <a:gd name="T22" fmla="*/ 0 w 128"/>
              <a:gd name="T23" fmla="*/ 64 h 176"/>
              <a:gd name="T24" fmla="*/ 64 w 128"/>
              <a:gd name="T25" fmla="*/ 176 h 176"/>
              <a:gd name="T26" fmla="*/ 128 w 128"/>
              <a:gd name="T27" fmla="*/ 64 h 176"/>
              <a:gd name="T28" fmla="*/ 64 w 128"/>
              <a:gd name="T29" fmla="*/ 0 h 176"/>
              <a:gd name="T30" fmla="*/ 64 w 128"/>
              <a:gd name="T31" fmla="*/ 164 h 176"/>
              <a:gd name="T32" fmla="*/ 8 w 128"/>
              <a:gd name="T33" fmla="*/ 64 h 176"/>
              <a:gd name="T34" fmla="*/ 64 w 128"/>
              <a:gd name="T35" fmla="*/ 8 h 176"/>
              <a:gd name="T36" fmla="*/ 120 w 128"/>
              <a:gd name="T37" fmla="*/ 64 h 176"/>
              <a:gd name="T38" fmla="*/ 64 w 128"/>
              <a:gd name="T39" fmla="*/ 16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76">
                <a:moveTo>
                  <a:pt x="64" y="32"/>
                </a:moveTo>
                <a:cubicBezTo>
                  <a:pt x="47" y="32"/>
                  <a:pt x="32" y="46"/>
                  <a:pt x="32" y="64"/>
                </a:cubicBezTo>
                <a:cubicBezTo>
                  <a:pt x="32" y="82"/>
                  <a:pt x="47" y="96"/>
                  <a:pt x="64" y="96"/>
                </a:cubicBezTo>
                <a:cubicBezTo>
                  <a:pt x="82" y="96"/>
                  <a:pt x="96" y="82"/>
                  <a:pt x="96" y="64"/>
                </a:cubicBezTo>
                <a:cubicBezTo>
                  <a:pt x="96" y="46"/>
                  <a:pt x="82" y="32"/>
                  <a:pt x="64" y="32"/>
                </a:cubicBezTo>
                <a:moveTo>
                  <a:pt x="64" y="88"/>
                </a:moveTo>
                <a:cubicBezTo>
                  <a:pt x="51" y="88"/>
                  <a:pt x="40" y="77"/>
                  <a:pt x="40" y="64"/>
                </a:cubicBezTo>
                <a:cubicBezTo>
                  <a:pt x="40" y="51"/>
                  <a:pt x="51" y="40"/>
                  <a:pt x="64" y="40"/>
                </a:cubicBezTo>
                <a:cubicBezTo>
                  <a:pt x="78" y="40"/>
                  <a:pt x="88" y="51"/>
                  <a:pt x="88" y="64"/>
                </a:cubicBezTo>
                <a:cubicBezTo>
                  <a:pt x="88" y="77"/>
                  <a:pt x="78" y="88"/>
                  <a:pt x="64" y="88"/>
                </a:cubicBezTo>
                <a:moveTo>
                  <a:pt x="64" y="0"/>
                </a:moveTo>
                <a:cubicBezTo>
                  <a:pt x="29" y="0"/>
                  <a:pt x="0" y="29"/>
                  <a:pt x="0" y="64"/>
                </a:cubicBezTo>
                <a:cubicBezTo>
                  <a:pt x="0" y="116"/>
                  <a:pt x="64" y="176"/>
                  <a:pt x="64" y="176"/>
                </a:cubicBezTo>
                <a:cubicBezTo>
                  <a:pt x="64" y="176"/>
                  <a:pt x="128" y="116"/>
                  <a:pt x="128" y="64"/>
                </a:cubicBezTo>
                <a:cubicBezTo>
                  <a:pt x="128" y="29"/>
                  <a:pt x="100" y="0"/>
                  <a:pt x="64" y="0"/>
                </a:cubicBezTo>
                <a:moveTo>
                  <a:pt x="64" y="164"/>
                </a:moveTo>
                <a:cubicBezTo>
                  <a:pt x="64" y="164"/>
                  <a:pt x="8" y="112"/>
                  <a:pt x="8" y="64"/>
                </a:cubicBezTo>
                <a:cubicBezTo>
                  <a:pt x="8" y="33"/>
                  <a:pt x="33" y="8"/>
                  <a:pt x="64" y="8"/>
                </a:cubicBezTo>
                <a:cubicBezTo>
                  <a:pt x="95" y="8"/>
                  <a:pt x="120" y="33"/>
                  <a:pt x="120" y="64"/>
                </a:cubicBezTo>
                <a:cubicBezTo>
                  <a:pt x="120" y="112"/>
                  <a:pt x="64" y="164"/>
                  <a:pt x="64" y="16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7" name="Freeform 166">
            <a:extLst>
              <a:ext uri="{FF2B5EF4-FFF2-40B4-BE49-F238E27FC236}">
                <a16:creationId xmlns:a16="http://schemas.microsoft.com/office/drawing/2014/main" id="{8E3170EB-FEA2-4FF8-A7F3-4AA985302141}"/>
              </a:ext>
            </a:extLst>
          </p:cNvPr>
          <p:cNvSpPr>
            <a:spLocks noEditPoints="1"/>
          </p:cNvSpPr>
          <p:nvPr/>
        </p:nvSpPr>
        <p:spPr bwMode="auto">
          <a:xfrm>
            <a:off x="2590445" y="1585345"/>
            <a:ext cx="366713" cy="366713"/>
          </a:xfrm>
          <a:custGeom>
            <a:avLst/>
            <a:gdLst>
              <a:gd name="T0" fmla="*/ 24 w 177"/>
              <a:gd name="T1" fmla="*/ 52 h 176"/>
              <a:gd name="T2" fmla="*/ 80 w 177"/>
              <a:gd name="T3" fmla="*/ 52 h 176"/>
              <a:gd name="T4" fmla="*/ 52 w 177"/>
              <a:gd name="T5" fmla="*/ 72 h 176"/>
              <a:gd name="T6" fmla="*/ 52 w 177"/>
              <a:gd name="T7" fmla="*/ 32 h 176"/>
              <a:gd name="T8" fmla="*/ 52 w 177"/>
              <a:gd name="T9" fmla="*/ 72 h 176"/>
              <a:gd name="T10" fmla="*/ 0 w 177"/>
              <a:gd name="T11" fmla="*/ 52 h 176"/>
              <a:gd name="T12" fmla="*/ 104 w 177"/>
              <a:gd name="T13" fmla="*/ 52 h 176"/>
              <a:gd name="T14" fmla="*/ 52 w 177"/>
              <a:gd name="T15" fmla="*/ 125 h 176"/>
              <a:gd name="T16" fmla="*/ 8 w 177"/>
              <a:gd name="T17" fmla="*/ 52 h 176"/>
              <a:gd name="T18" fmla="*/ 96 w 177"/>
              <a:gd name="T19" fmla="*/ 52 h 176"/>
              <a:gd name="T20" fmla="*/ 96 w 177"/>
              <a:gd name="T21" fmla="*/ 168 h 176"/>
              <a:gd name="T22" fmla="*/ 84 w 177"/>
              <a:gd name="T23" fmla="*/ 171 h 176"/>
              <a:gd name="T24" fmla="*/ 96 w 177"/>
              <a:gd name="T25" fmla="*/ 176 h 176"/>
              <a:gd name="T26" fmla="*/ 100 w 177"/>
              <a:gd name="T27" fmla="*/ 172 h 176"/>
              <a:gd name="T28" fmla="*/ 56 w 177"/>
              <a:gd name="T29" fmla="*/ 148 h 176"/>
              <a:gd name="T30" fmla="*/ 48 w 177"/>
              <a:gd name="T31" fmla="*/ 148 h 176"/>
              <a:gd name="T32" fmla="*/ 53 w 177"/>
              <a:gd name="T33" fmla="*/ 156 h 176"/>
              <a:gd name="T34" fmla="*/ 57 w 177"/>
              <a:gd name="T35" fmla="*/ 151 h 176"/>
              <a:gd name="T36" fmla="*/ 73 w 177"/>
              <a:gd name="T37" fmla="*/ 164 h 176"/>
              <a:gd name="T38" fmla="*/ 61 w 177"/>
              <a:gd name="T39" fmla="*/ 162 h 176"/>
              <a:gd name="T40" fmla="*/ 70 w 177"/>
              <a:gd name="T41" fmla="*/ 171 h 176"/>
              <a:gd name="T42" fmla="*/ 75 w 177"/>
              <a:gd name="T43" fmla="*/ 169 h 176"/>
              <a:gd name="T44" fmla="*/ 129 w 177"/>
              <a:gd name="T45" fmla="*/ 88 h 176"/>
              <a:gd name="T46" fmla="*/ 135 w 177"/>
              <a:gd name="T47" fmla="*/ 86 h 176"/>
              <a:gd name="T48" fmla="*/ 138 w 177"/>
              <a:gd name="T49" fmla="*/ 75 h 176"/>
              <a:gd name="T50" fmla="*/ 128 w 177"/>
              <a:gd name="T51" fmla="*/ 82 h 176"/>
              <a:gd name="T52" fmla="*/ 152 w 177"/>
              <a:gd name="T53" fmla="*/ 58 h 176"/>
              <a:gd name="T54" fmla="*/ 145 w 177"/>
              <a:gd name="T55" fmla="*/ 69 h 176"/>
              <a:gd name="T56" fmla="*/ 150 w 177"/>
              <a:gd name="T57" fmla="*/ 69 h 176"/>
              <a:gd name="T58" fmla="*/ 158 w 177"/>
              <a:gd name="T59" fmla="*/ 59 h 176"/>
              <a:gd name="T60" fmla="*/ 153 w 177"/>
              <a:gd name="T61" fmla="*/ 137 h 176"/>
              <a:gd name="T62" fmla="*/ 150 w 177"/>
              <a:gd name="T63" fmla="*/ 146 h 176"/>
              <a:gd name="T64" fmla="*/ 153 w 177"/>
              <a:gd name="T65" fmla="*/ 154 h 176"/>
              <a:gd name="T66" fmla="*/ 158 w 177"/>
              <a:gd name="T67" fmla="*/ 150 h 176"/>
              <a:gd name="T68" fmla="*/ 157 w 177"/>
              <a:gd name="T69" fmla="*/ 141 h 176"/>
              <a:gd name="T70" fmla="*/ 176 w 177"/>
              <a:gd name="T71" fmla="*/ 48 h 176"/>
              <a:gd name="T72" fmla="*/ 167 w 177"/>
              <a:gd name="T73" fmla="*/ 48 h 176"/>
              <a:gd name="T74" fmla="*/ 169 w 177"/>
              <a:gd name="T75" fmla="*/ 56 h 176"/>
              <a:gd name="T76" fmla="*/ 174 w 177"/>
              <a:gd name="T77" fmla="*/ 54 h 176"/>
              <a:gd name="T78" fmla="*/ 142 w 177"/>
              <a:gd name="T79" fmla="*/ 160 h 176"/>
              <a:gd name="T80" fmla="*/ 133 w 177"/>
              <a:gd name="T81" fmla="*/ 168 h 176"/>
              <a:gd name="T82" fmla="*/ 139 w 177"/>
              <a:gd name="T83" fmla="*/ 170 h 176"/>
              <a:gd name="T84" fmla="*/ 148 w 177"/>
              <a:gd name="T85" fmla="*/ 161 h 176"/>
              <a:gd name="T86" fmla="*/ 133 w 177"/>
              <a:gd name="T87" fmla="*/ 106 h 176"/>
              <a:gd name="T88" fmla="*/ 127 w 177"/>
              <a:gd name="T89" fmla="*/ 96 h 176"/>
              <a:gd name="T90" fmla="*/ 126 w 177"/>
              <a:gd name="T91" fmla="*/ 110 h 176"/>
              <a:gd name="T92" fmla="*/ 131 w 177"/>
              <a:gd name="T93" fmla="*/ 112 h 176"/>
              <a:gd name="T94" fmla="*/ 149 w 177"/>
              <a:gd name="T95" fmla="*/ 124 h 176"/>
              <a:gd name="T96" fmla="*/ 138 w 177"/>
              <a:gd name="T97" fmla="*/ 117 h 176"/>
              <a:gd name="T98" fmla="*/ 143 w 177"/>
              <a:gd name="T99" fmla="*/ 129 h 176"/>
              <a:gd name="T100" fmla="*/ 149 w 177"/>
              <a:gd name="T101" fmla="*/ 130 h 176"/>
              <a:gd name="T102" fmla="*/ 120 w 177"/>
              <a:gd name="T103" fmla="*/ 167 h 176"/>
              <a:gd name="T104" fmla="*/ 109 w 177"/>
              <a:gd name="T105" fmla="*/ 172 h 176"/>
              <a:gd name="T106" fmla="*/ 113 w 177"/>
              <a:gd name="T107" fmla="*/ 176 h 176"/>
              <a:gd name="T108" fmla="*/ 125 w 177"/>
              <a:gd name="T109" fmla="*/ 17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7" h="176">
                <a:moveTo>
                  <a:pt x="52" y="24"/>
                </a:moveTo>
                <a:cubicBezTo>
                  <a:pt x="37" y="24"/>
                  <a:pt x="24" y="37"/>
                  <a:pt x="24" y="52"/>
                </a:cubicBezTo>
                <a:cubicBezTo>
                  <a:pt x="24" y="67"/>
                  <a:pt x="37" y="80"/>
                  <a:pt x="52" y="80"/>
                </a:cubicBezTo>
                <a:cubicBezTo>
                  <a:pt x="68" y="80"/>
                  <a:pt x="80" y="67"/>
                  <a:pt x="80" y="52"/>
                </a:cubicBezTo>
                <a:cubicBezTo>
                  <a:pt x="80" y="37"/>
                  <a:pt x="68" y="24"/>
                  <a:pt x="52" y="24"/>
                </a:cubicBezTo>
                <a:moveTo>
                  <a:pt x="52" y="72"/>
                </a:moveTo>
                <a:cubicBezTo>
                  <a:pt x="41" y="72"/>
                  <a:pt x="32" y="63"/>
                  <a:pt x="32" y="52"/>
                </a:cubicBezTo>
                <a:cubicBezTo>
                  <a:pt x="32" y="41"/>
                  <a:pt x="41" y="32"/>
                  <a:pt x="52" y="32"/>
                </a:cubicBezTo>
                <a:cubicBezTo>
                  <a:pt x="63" y="32"/>
                  <a:pt x="72" y="41"/>
                  <a:pt x="72" y="52"/>
                </a:cubicBezTo>
                <a:cubicBezTo>
                  <a:pt x="72" y="63"/>
                  <a:pt x="63" y="72"/>
                  <a:pt x="52" y="72"/>
                </a:cubicBezTo>
                <a:moveTo>
                  <a:pt x="52" y="0"/>
                </a:moveTo>
                <a:cubicBezTo>
                  <a:pt x="24" y="0"/>
                  <a:pt x="0" y="23"/>
                  <a:pt x="0" y="52"/>
                </a:cubicBezTo>
                <a:cubicBezTo>
                  <a:pt x="0" y="95"/>
                  <a:pt x="52" y="136"/>
                  <a:pt x="52" y="136"/>
                </a:cubicBezTo>
                <a:cubicBezTo>
                  <a:pt x="52" y="136"/>
                  <a:pt x="104" y="95"/>
                  <a:pt x="104" y="52"/>
                </a:cubicBezTo>
                <a:cubicBezTo>
                  <a:pt x="104" y="23"/>
                  <a:pt x="81" y="0"/>
                  <a:pt x="52" y="0"/>
                </a:cubicBezTo>
                <a:moveTo>
                  <a:pt x="52" y="125"/>
                </a:moveTo>
                <a:cubicBezTo>
                  <a:pt x="48" y="121"/>
                  <a:pt x="40" y="114"/>
                  <a:pt x="32" y="105"/>
                </a:cubicBezTo>
                <a:cubicBezTo>
                  <a:pt x="21" y="92"/>
                  <a:pt x="8" y="72"/>
                  <a:pt x="8" y="52"/>
                </a:cubicBezTo>
                <a:cubicBezTo>
                  <a:pt x="8" y="28"/>
                  <a:pt x="28" y="8"/>
                  <a:pt x="52" y="8"/>
                </a:cubicBezTo>
                <a:cubicBezTo>
                  <a:pt x="77" y="8"/>
                  <a:pt x="96" y="28"/>
                  <a:pt x="96" y="52"/>
                </a:cubicBezTo>
                <a:cubicBezTo>
                  <a:pt x="96" y="83"/>
                  <a:pt x="65" y="114"/>
                  <a:pt x="52" y="125"/>
                </a:cubicBezTo>
                <a:moveTo>
                  <a:pt x="96" y="168"/>
                </a:moveTo>
                <a:cubicBezTo>
                  <a:pt x="94" y="168"/>
                  <a:pt x="91" y="167"/>
                  <a:pt x="88" y="167"/>
                </a:cubicBezTo>
                <a:cubicBezTo>
                  <a:pt x="86" y="167"/>
                  <a:pt x="84" y="168"/>
                  <a:pt x="84" y="171"/>
                </a:cubicBezTo>
                <a:cubicBezTo>
                  <a:pt x="84" y="173"/>
                  <a:pt x="85" y="175"/>
                  <a:pt x="87" y="175"/>
                </a:cubicBezTo>
                <a:cubicBezTo>
                  <a:pt x="90" y="175"/>
                  <a:pt x="93" y="176"/>
                  <a:pt x="96" y="176"/>
                </a:cubicBezTo>
                <a:cubicBezTo>
                  <a:pt x="96" y="176"/>
                  <a:pt x="96" y="176"/>
                  <a:pt x="96" y="176"/>
                </a:cubicBezTo>
                <a:cubicBezTo>
                  <a:pt x="98" y="176"/>
                  <a:pt x="100" y="174"/>
                  <a:pt x="100" y="172"/>
                </a:cubicBezTo>
                <a:cubicBezTo>
                  <a:pt x="100" y="170"/>
                  <a:pt x="98" y="168"/>
                  <a:pt x="96" y="168"/>
                </a:cubicBezTo>
                <a:moveTo>
                  <a:pt x="56" y="148"/>
                </a:moveTo>
                <a:cubicBezTo>
                  <a:pt x="56" y="146"/>
                  <a:pt x="54" y="144"/>
                  <a:pt x="52" y="144"/>
                </a:cubicBezTo>
                <a:cubicBezTo>
                  <a:pt x="50" y="144"/>
                  <a:pt x="48" y="146"/>
                  <a:pt x="48" y="148"/>
                </a:cubicBezTo>
                <a:cubicBezTo>
                  <a:pt x="48" y="148"/>
                  <a:pt x="48" y="150"/>
                  <a:pt x="49" y="153"/>
                </a:cubicBezTo>
                <a:cubicBezTo>
                  <a:pt x="50" y="155"/>
                  <a:pt x="51" y="156"/>
                  <a:pt x="53" y="156"/>
                </a:cubicBezTo>
                <a:cubicBezTo>
                  <a:pt x="53" y="156"/>
                  <a:pt x="54" y="156"/>
                  <a:pt x="54" y="156"/>
                </a:cubicBezTo>
                <a:cubicBezTo>
                  <a:pt x="56" y="155"/>
                  <a:pt x="58" y="153"/>
                  <a:pt x="57" y="151"/>
                </a:cubicBezTo>
                <a:cubicBezTo>
                  <a:pt x="56" y="149"/>
                  <a:pt x="56" y="148"/>
                  <a:pt x="56" y="148"/>
                </a:cubicBezTo>
                <a:moveTo>
                  <a:pt x="73" y="164"/>
                </a:moveTo>
                <a:cubicBezTo>
                  <a:pt x="70" y="163"/>
                  <a:pt x="68" y="162"/>
                  <a:pt x="66" y="161"/>
                </a:cubicBezTo>
                <a:cubicBezTo>
                  <a:pt x="64" y="159"/>
                  <a:pt x="62" y="160"/>
                  <a:pt x="61" y="162"/>
                </a:cubicBezTo>
                <a:cubicBezTo>
                  <a:pt x="59" y="164"/>
                  <a:pt x="60" y="166"/>
                  <a:pt x="62" y="167"/>
                </a:cubicBezTo>
                <a:cubicBezTo>
                  <a:pt x="64" y="169"/>
                  <a:pt x="67" y="170"/>
                  <a:pt x="70" y="171"/>
                </a:cubicBezTo>
                <a:cubicBezTo>
                  <a:pt x="71" y="171"/>
                  <a:pt x="71" y="171"/>
                  <a:pt x="72" y="171"/>
                </a:cubicBezTo>
                <a:cubicBezTo>
                  <a:pt x="73" y="171"/>
                  <a:pt x="75" y="170"/>
                  <a:pt x="75" y="169"/>
                </a:cubicBezTo>
                <a:cubicBezTo>
                  <a:pt x="76" y="167"/>
                  <a:pt x="75" y="164"/>
                  <a:pt x="73" y="164"/>
                </a:cubicBezTo>
                <a:moveTo>
                  <a:pt x="129" y="88"/>
                </a:moveTo>
                <a:cubicBezTo>
                  <a:pt x="130" y="88"/>
                  <a:pt x="130" y="88"/>
                  <a:pt x="131" y="88"/>
                </a:cubicBezTo>
                <a:cubicBezTo>
                  <a:pt x="132" y="88"/>
                  <a:pt x="134" y="88"/>
                  <a:pt x="135" y="86"/>
                </a:cubicBezTo>
                <a:cubicBezTo>
                  <a:pt x="136" y="84"/>
                  <a:pt x="137" y="82"/>
                  <a:pt x="139" y="80"/>
                </a:cubicBezTo>
                <a:cubicBezTo>
                  <a:pt x="140" y="79"/>
                  <a:pt x="140" y="76"/>
                  <a:pt x="138" y="75"/>
                </a:cubicBezTo>
                <a:cubicBezTo>
                  <a:pt x="137" y="73"/>
                  <a:pt x="134" y="73"/>
                  <a:pt x="133" y="75"/>
                </a:cubicBezTo>
                <a:cubicBezTo>
                  <a:pt x="131" y="78"/>
                  <a:pt x="129" y="80"/>
                  <a:pt x="128" y="82"/>
                </a:cubicBezTo>
                <a:cubicBezTo>
                  <a:pt x="126" y="84"/>
                  <a:pt x="127" y="87"/>
                  <a:pt x="129" y="88"/>
                </a:cubicBezTo>
                <a:moveTo>
                  <a:pt x="152" y="58"/>
                </a:moveTo>
                <a:cubicBezTo>
                  <a:pt x="150" y="59"/>
                  <a:pt x="148" y="61"/>
                  <a:pt x="145" y="63"/>
                </a:cubicBezTo>
                <a:cubicBezTo>
                  <a:pt x="144" y="64"/>
                  <a:pt x="143" y="67"/>
                  <a:pt x="145" y="69"/>
                </a:cubicBezTo>
                <a:cubicBezTo>
                  <a:pt x="146" y="70"/>
                  <a:pt x="147" y="70"/>
                  <a:pt x="148" y="70"/>
                </a:cubicBezTo>
                <a:cubicBezTo>
                  <a:pt x="149" y="70"/>
                  <a:pt x="150" y="70"/>
                  <a:pt x="150" y="69"/>
                </a:cubicBezTo>
                <a:cubicBezTo>
                  <a:pt x="153" y="67"/>
                  <a:pt x="155" y="66"/>
                  <a:pt x="157" y="64"/>
                </a:cubicBezTo>
                <a:cubicBezTo>
                  <a:pt x="159" y="63"/>
                  <a:pt x="159" y="61"/>
                  <a:pt x="158" y="59"/>
                </a:cubicBezTo>
                <a:cubicBezTo>
                  <a:pt x="156" y="57"/>
                  <a:pt x="154" y="57"/>
                  <a:pt x="152" y="58"/>
                </a:cubicBezTo>
                <a:moveTo>
                  <a:pt x="153" y="137"/>
                </a:moveTo>
                <a:cubicBezTo>
                  <a:pt x="151" y="138"/>
                  <a:pt x="149" y="140"/>
                  <a:pt x="150" y="142"/>
                </a:cubicBezTo>
                <a:cubicBezTo>
                  <a:pt x="150" y="143"/>
                  <a:pt x="150" y="145"/>
                  <a:pt x="150" y="146"/>
                </a:cubicBezTo>
                <a:cubicBezTo>
                  <a:pt x="150" y="147"/>
                  <a:pt x="150" y="148"/>
                  <a:pt x="150" y="149"/>
                </a:cubicBezTo>
                <a:cubicBezTo>
                  <a:pt x="149" y="151"/>
                  <a:pt x="151" y="153"/>
                  <a:pt x="153" y="154"/>
                </a:cubicBezTo>
                <a:cubicBezTo>
                  <a:pt x="153" y="154"/>
                  <a:pt x="153" y="154"/>
                  <a:pt x="154" y="154"/>
                </a:cubicBezTo>
                <a:cubicBezTo>
                  <a:pt x="156" y="154"/>
                  <a:pt x="157" y="152"/>
                  <a:pt x="158" y="150"/>
                </a:cubicBezTo>
                <a:cubicBezTo>
                  <a:pt x="158" y="149"/>
                  <a:pt x="158" y="147"/>
                  <a:pt x="158" y="146"/>
                </a:cubicBezTo>
                <a:cubicBezTo>
                  <a:pt x="158" y="144"/>
                  <a:pt x="158" y="142"/>
                  <a:pt x="157" y="141"/>
                </a:cubicBezTo>
                <a:cubicBezTo>
                  <a:pt x="157" y="138"/>
                  <a:pt x="155" y="137"/>
                  <a:pt x="153" y="137"/>
                </a:cubicBezTo>
                <a:moveTo>
                  <a:pt x="176" y="48"/>
                </a:moveTo>
                <a:cubicBezTo>
                  <a:pt x="175" y="46"/>
                  <a:pt x="172" y="45"/>
                  <a:pt x="170" y="46"/>
                </a:cubicBezTo>
                <a:cubicBezTo>
                  <a:pt x="170" y="46"/>
                  <a:pt x="169" y="47"/>
                  <a:pt x="167" y="48"/>
                </a:cubicBezTo>
                <a:cubicBezTo>
                  <a:pt x="165" y="50"/>
                  <a:pt x="164" y="52"/>
                  <a:pt x="165" y="54"/>
                </a:cubicBezTo>
                <a:cubicBezTo>
                  <a:pt x="166" y="55"/>
                  <a:pt x="167" y="56"/>
                  <a:pt x="169" y="56"/>
                </a:cubicBezTo>
                <a:cubicBezTo>
                  <a:pt x="169" y="56"/>
                  <a:pt x="170" y="56"/>
                  <a:pt x="171" y="55"/>
                </a:cubicBezTo>
                <a:cubicBezTo>
                  <a:pt x="173" y="54"/>
                  <a:pt x="174" y="54"/>
                  <a:pt x="174" y="54"/>
                </a:cubicBezTo>
                <a:cubicBezTo>
                  <a:pt x="176" y="53"/>
                  <a:pt x="177" y="50"/>
                  <a:pt x="176" y="48"/>
                </a:cubicBezTo>
                <a:moveTo>
                  <a:pt x="142" y="160"/>
                </a:moveTo>
                <a:cubicBezTo>
                  <a:pt x="140" y="161"/>
                  <a:pt x="138" y="162"/>
                  <a:pt x="136" y="163"/>
                </a:cubicBezTo>
                <a:cubicBezTo>
                  <a:pt x="133" y="164"/>
                  <a:pt x="132" y="166"/>
                  <a:pt x="133" y="168"/>
                </a:cubicBezTo>
                <a:cubicBezTo>
                  <a:pt x="134" y="170"/>
                  <a:pt x="135" y="171"/>
                  <a:pt x="137" y="171"/>
                </a:cubicBezTo>
                <a:cubicBezTo>
                  <a:pt x="138" y="171"/>
                  <a:pt x="138" y="171"/>
                  <a:pt x="139" y="170"/>
                </a:cubicBezTo>
                <a:cubicBezTo>
                  <a:pt x="142" y="169"/>
                  <a:pt x="144" y="168"/>
                  <a:pt x="147" y="166"/>
                </a:cubicBezTo>
                <a:cubicBezTo>
                  <a:pt x="148" y="165"/>
                  <a:pt x="149" y="162"/>
                  <a:pt x="148" y="161"/>
                </a:cubicBezTo>
                <a:cubicBezTo>
                  <a:pt x="146" y="159"/>
                  <a:pt x="144" y="158"/>
                  <a:pt x="142" y="160"/>
                </a:cubicBezTo>
                <a:moveTo>
                  <a:pt x="133" y="106"/>
                </a:moveTo>
                <a:cubicBezTo>
                  <a:pt x="132" y="104"/>
                  <a:pt x="131" y="102"/>
                  <a:pt x="131" y="100"/>
                </a:cubicBezTo>
                <a:cubicBezTo>
                  <a:pt x="131" y="98"/>
                  <a:pt x="129" y="96"/>
                  <a:pt x="127" y="96"/>
                </a:cubicBezTo>
                <a:cubicBezTo>
                  <a:pt x="124" y="97"/>
                  <a:pt x="123" y="98"/>
                  <a:pt x="123" y="101"/>
                </a:cubicBezTo>
                <a:cubicBezTo>
                  <a:pt x="123" y="104"/>
                  <a:pt x="124" y="107"/>
                  <a:pt x="126" y="110"/>
                </a:cubicBezTo>
                <a:cubicBezTo>
                  <a:pt x="127" y="111"/>
                  <a:pt x="128" y="112"/>
                  <a:pt x="130" y="112"/>
                </a:cubicBezTo>
                <a:cubicBezTo>
                  <a:pt x="130" y="112"/>
                  <a:pt x="131" y="112"/>
                  <a:pt x="131" y="112"/>
                </a:cubicBezTo>
                <a:cubicBezTo>
                  <a:pt x="133" y="111"/>
                  <a:pt x="134" y="108"/>
                  <a:pt x="133" y="106"/>
                </a:cubicBezTo>
                <a:moveTo>
                  <a:pt x="149" y="124"/>
                </a:moveTo>
                <a:cubicBezTo>
                  <a:pt x="148" y="122"/>
                  <a:pt x="146" y="120"/>
                  <a:pt x="144" y="118"/>
                </a:cubicBezTo>
                <a:cubicBezTo>
                  <a:pt x="142" y="116"/>
                  <a:pt x="139" y="116"/>
                  <a:pt x="138" y="117"/>
                </a:cubicBezTo>
                <a:cubicBezTo>
                  <a:pt x="136" y="119"/>
                  <a:pt x="136" y="122"/>
                  <a:pt x="138" y="123"/>
                </a:cubicBezTo>
                <a:cubicBezTo>
                  <a:pt x="140" y="125"/>
                  <a:pt x="142" y="127"/>
                  <a:pt x="143" y="129"/>
                </a:cubicBezTo>
                <a:cubicBezTo>
                  <a:pt x="144" y="130"/>
                  <a:pt x="145" y="131"/>
                  <a:pt x="146" y="131"/>
                </a:cubicBezTo>
                <a:cubicBezTo>
                  <a:pt x="147" y="131"/>
                  <a:pt x="148" y="130"/>
                  <a:pt x="149" y="130"/>
                </a:cubicBezTo>
                <a:cubicBezTo>
                  <a:pt x="150" y="128"/>
                  <a:pt x="151" y="126"/>
                  <a:pt x="149" y="124"/>
                </a:cubicBezTo>
                <a:moveTo>
                  <a:pt x="120" y="167"/>
                </a:moveTo>
                <a:cubicBezTo>
                  <a:pt x="118" y="167"/>
                  <a:pt x="115" y="168"/>
                  <a:pt x="112" y="168"/>
                </a:cubicBezTo>
                <a:cubicBezTo>
                  <a:pt x="110" y="168"/>
                  <a:pt x="109" y="170"/>
                  <a:pt x="109" y="172"/>
                </a:cubicBezTo>
                <a:cubicBezTo>
                  <a:pt x="109" y="174"/>
                  <a:pt x="111" y="176"/>
                  <a:pt x="113" y="176"/>
                </a:cubicBezTo>
                <a:cubicBezTo>
                  <a:pt x="113" y="176"/>
                  <a:pt x="113" y="176"/>
                  <a:pt x="113" y="176"/>
                </a:cubicBezTo>
                <a:cubicBezTo>
                  <a:pt x="116" y="176"/>
                  <a:pt x="119" y="175"/>
                  <a:pt x="122" y="175"/>
                </a:cubicBezTo>
                <a:cubicBezTo>
                  <a:pt x="124" y="175"/>
                  <a:pt x="125" y="173"/>
                  <a:pt x="125" y="170"/>
                </a:cubicBezTo>
                <a:cubicBezTo>
                  <a:pt x="125" y="168"/>
                  <a:pt x="123" y="167"/>
                  <a:pt x="120" y="167"/>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8" name="Freeform 167">
            <a:extLst>
              <a:ext uri="{FF2B5EF4-FFF2-40B4-BE49-F238E27FC236}">
                <a16:creationId xmlns:a16="http://schemas.microsoft.com/office/drawing/2014/main" id="{71388E9B-8E11-4609-92D4-E69BE95A4DB2}"/>
              </a:ext>
            </a:extLst>
          </p:cNvPr>
          <p:cNvSpPr>
            <a:spLocks noEditPoints="1"/>
          </p:cNvSpPr>
          <p:nvPr/>
        </p:nvSpPr>
        <p:spPr bwMode="auto">
          <a:xfrm>
            <a:off x="3302157" y="1585345"/>
            <a:ext cx="165100" cy="366713"/>
          </a:xfrm>
          <a:custGeom>
            <a:avLst/>
            <a:gdLst>
              <a:gd name="T0" fmla="*/ 40 w 80"/>
              <a:gd name="T1" fmla="*/ 0 h 176"/>
              <a:gd name="T2" fmla="*/ 0 w 80"/>
              <a:gd name="T3" fmla="*/ 40 h 176"/>
              <a:gd name="T4" fmla="*/ 22 w 80"/>
              <a:gd name="T5" fmla="*/ 76 h 176"/>
              <a:gd name="T6" fmla="*/ 40 w 80"/>
              <a:gd name="T7" fmla="*/ 176 h 176"/>
              <a:gd name="T8" fmla="*/ 58 w 80"/>
              <a:gd name="T9" fmla="*/ 76 h 176"/>
              <a:gd name="T10" fmla="*/ 80 w 80"/>
              <a:gd name="T11" fmla="*/ 40 h 176"/>
              <a:gd name="T12" fmla="*/ 40 w 80"/>
              <a:gd name="T13" fmla="*/ 0 h 176"/>
              <a:gd name="T14" fmla="*/ 40 w 80"/>
              <a:gd name="T15" fmla="*/ 140 h 176"/>
              <a:gd name="T16" fmla="*/ 30 w 80"/>
              <a:gd name="T17" fmla="*/ 79 h 176"/>
              <a:gd name="T18" fmla="*/ 40 w 80"/>
              <a:gd name="T19" fmla="*/ 80 h 176"/>
              <a:gd name="T20" fmla="*/ 50 w 80"/>
              <a:gd name="T21" fmla="*/ 79 h 176"/>
              <a:gd name="T22" fmla="*/ 40 w 80"/>
              <a:gd name="T23" fmla="*/ 140 h 176"/>
              <a:gd name="T24" fmla="*/ 40 w 80"/>
              <a:gd name="T25" fmla="*/ 72 h 176"/>
              <a:gd name="T26" fmla="*/ 8 w 80"/>
              <a:gd name="T27" fmla="*/ 40 h 176"/>
              <a:gd name="T28" fmla="*/ 40 w 80"/>
              <a:gd name="T29" fmla="*/ 8 h 176"/>
              <a:gd name="T30" fmla="*/ 72 w 80"/>
              <a:gd name="T31" fmla="*/ 40 h 176"/>
              <a:gd name="T32" fmla="*/ 40 w 80"/>
              <a:gd name="T33" fmla="*/ 72 h 176"/>
              <a:gd name="T34" fmla="*/ 40 w 80"/>
              <a:gd name="T35" fmla="*/ 16 h 176"/>
              <a:gd name="T36" fmla="*/ 16 w 80"/>
              <a:gd name="T37" fmla="*/ 40 h 176"/>
              <a:gd name="T38" fmla="*/ 20 w 80"/>
              <a:gd name="T39" fmla="*/ 44 h 176"/>
              <a:gd name="T40" fmla="*/ 24 w 80"/>
              <a:gd name="T41" fmla="*/ 40 h 176"/>
              <a:gd name="T42" fmla="*/ 40 w 80"/>
              <a:gd name="T43" fmla="*/ 24 h 176"/>
              <a:gd name="T44" fmla="*/ 44 w 80"/>
              <a:gd name="T45" fmla="*/ 20 h 176"/>
              <a:gd name="T46" fmla="*/ 40 w 80"/>
              <a:gd name="T47"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176">
                <a:moveTo>
                  <a:pt x="40" y="0"/>
                </a:moveTo>
                <a:cubicBezTo>
                  <a:pt x="18" y="0"/>
                  <a:pt x="0" y="18"/>
                  <a:pt x="0" y="40"/>
                </a:cubicBezTo>
                <a:cubicBezTo>
                  <a:pt x="0" y="56"/>
                  <a:pt x="9" y="69"/>
                  <a:pt x="22" y="76"/>
                </a:cubicBezTo>
                <a:cubicBezTo>
                  <a:pt x="40" y="176"/>
                  <a:pt x="40" y="176"/>
                  <a:pt x="40" y="176"/>
                </a:cubicBezTo>
                <a:cubicBezTo>
                  <a:pt x="58" y="76"/>
                  <a:pt x="58" y="76"/>
                  <a:pt x="58" y="76"/>
                </a:cubicBezTo>
                <a:cubicBezTo>
                  <a:pt x="71" y="69"/>
                  <a:pt x="80" y="56"/>
                  <a:pt x="80" y="40"/>
                </a:cubicBezTo>
                <a:cubicBezTo>
                  <a:pt x="80" y="18"/>
                  <a:pt x="62" y="0"/>
                  <a:pt x="40" y="0"/>
                </a:cubicBezTo>
                <a:moveTo>
                  <a:pt x="40" y="140"/>
                </a:moveTo>
                <a:cubicBezTo>
                  <a:pt x="30" y="79"/>
                  <a:pt x="30" y="79"/>
                  <a:pt x="30" y="79"/>
                </a:cubicBezTo>
                <a:cubicBezTo>
                  <a:pt x="34" y="79"/>
                  <a:pt x="37" y="80"/>
                  <a:pt x="40" y="80"/>
                </a:cubicBezTo>
                <a:cubicBezTo>
                  <a:pt x="44" y="80"/>
                  <a:pt x="47" y="79"/>
                  <a:pt x="50" y="79"/>
                </a:cubicBezTo>
                <a:lnTo>
                  <a:pt x="40" y="140"/>
                </a:lnTo>
                <a:close/>
                <a:moveTo>
                  <a:pt x="40" y="72"/>
                </a:moveTo>
                <a:cubicBezTo>
                  <a:pt x="23" y="72"/>
                  <a:pt x="8" y="58"/>
                  <a:pt x="8" y="40"/>
                </a:cubicBezTo>
                <a:cubicBezTo>
                  <a:pt x="8" y="22"/>
                  <a:pt x="23" y="8"/>
                  <a:pt x="40" y="8"/>
                </a:cubicBezTo>
                <a:cubicBezTo>
                  <a:pt x="58" y="8"/>
                  <a:pt x="72" y="22"/>
                  <a:pt x="72" y="40"/>
                </a:cubicBezTo>
                <a:cubicBezTo>
                  <a:pt x="72" y="58"/>
                  <a:pt x="58" y="72"/>
                  <a:pt x="40" y="72"/>
                </a:cubicBezTo>
                <a:moveTo>
                  <a:pt x="40" y="16"/>
                </a:moveTo>
                <a:cubicBezTo>
                  <a:pt x="40" y="16"/>
                  <a:pt x="16" y="16"/>
                  <a:pt x="16" y="40"/>
                </a:cubicBezTo>
                <a:cubicBezTo>
                  <a:pt x="16" y="42"/>
                  <a:pt x="18" y="44"/>
                  <a:pt x="20" y="44"/>
                </a:cubicBezTo>
                <a:cubicBezTo>
                  <a:pt x="23" y="44"/>
                  <a:pt x="24" y="42"/>
                  <a:pt x="24" y="40"/>
                </a:cubicBezTo>
                <a:cubicBezTo>
                  <a:pt x="24" y="24"/>
                  <a:pt x="40" y="24"/>
                  <a:pt x="40" y="24"/>
                </a:cubicBezTo>
                <a:cubicBezTo>
                  <a:pt x="43" y="24"/>
                  <a:pt x="44" y="22"/>
                  <a:pt x="44" y="20"/>
                </a:cubicBezTo>
                <a:cubicBezTo>
                  <a:pt x="44" y="18"/>
                  <a:pt x="43" y="16"/>
                  <a:pt x="40" y="1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9" name="Freeform 168">
            <a:extLst>
              <a:ext uri="{FF2B5EF4-FFF2-40B4-BE49-F238E27FC236}">
                <a16:creationId xmlns:a16="http://schemas.microsoft.com/office/drawing/2014/main" id="{653B5ED7-5FF5-401B-AE98-F3DF75C4B4B5}"/>
              </a:ext>
            </a:extLst>
          </p:cNvPr>
          <p:cNvSpPr>
            <a:spLocks noEditPoints="1"/>
          </p:cNvSpPr>
          <p:nvPr/>
        </p:nvSpPr>
        <p:spPr bwMode="auto">
          <a:xfrm>
            <a:off x="3812256" y="1585345"/>
            <a:ext cx="365125" cy="366713"/>
          </a:xfrm>
          <a:custGeom>
            <a:avLst/>
            <a:gdLst>
              <a:gd name="T0" fmla="*/ 94 w 176"/>
              <a:gd name="T1" fmla="*/ 94 h 176"/>
              <a:gd name="T2" fmla="*/ 94 w 176"/>
              <a:gd name="T3" fmla="*/ 82 h 176"/>
              <a:gd name="T4" fmla="*/ 83 w 176"/>
              <a:gd name="T5" fmla="*/ 82 h 176"/>
              <a:gd name="T6" fmla="*/ 83 w 176"/>
              <a:gd name="T7" fmla="*/ 94 h 176"/>
              <a:gd name="T8" fmla="*/ 94 w 176"/>
              <a:gd name="T9" fmla="*/ 94 h 176"/>
              <a:gd name="T10" fmla="*/ 88 w 176"/>
              <a:gd name="T11" fmla="*/ 0 h 176"/>
              <a:gd name="T12" fmla="*/ 0 w 176"/>
              <a:gd name="T13" fmla="*/ 88 h 176"/>
              <a:gd name="T14" fmla="*/ 88 w 176"/>
              <a:gd name="T15" fmla="*/ 176 h 176"/>
              <a:gd name="T16" fmla="*/ 176 w 176"/>
              <a:gd name="T17" fmla="*/ 88 h 176"/>
              <a:gd name="T18" fmla="*/ 88 w 176"/>
              <a:gd name="T19" fmla="*/ 0 h 176"/>
              <a:gd name="T20" fmla="*/ 92 w 176"/>
              <a:gd name="T21" fmla="*/ 168 h 176"/>
              <a:gd name="T22" fmla="*/ 92 w 176"/>
              <a:gd name="T23" fmla="*/ 156 h 176"/>
              <a:gd name="T24" fmla="*/ 88 w 176"/>
              <a:gd name="T25" fmla="*/ 152 h 176"/>
              <a:gd name="T26" fmla="*/ 84 w 176"/>
              <a:gd name="T27" fmla="*/ 156 h 176"/>
              <a:gd name="T28" fmla="*/ 84 w 176"/>
              <a:gd name="T29" fmla="*/ 168 h 176"/>
              <a:gd name="T30" fmla="*/ 8 w 176"/>
              <a:gd name="T31" fmla="*/ 92 h 176"/>
              <a:gd name="T32" fmla="*/ 20 w 176"/>
              <a:gd name="T33" fmla="*/ 92 h 176"/>
              <a:gd name="T34" fmla="*/ 24 w 176"/>
              <a:gd name="T35" fmla="*/ 88 h 176"/>
              <a:gd name="T36" fmla="*/ 20 w 176"/>
              <a:gd name="T37" fmla="*/ 84 h 176"/>
              <a:gd name="T38" fmla="*/ 8 w 176"/>
              <a:gd name="T39" fmla="*/ 84 h 176"/>
              <a:gd name="T40" fmla="*/ 84 w 176"/>
              <a:gd name="T41" fmla="*/ 8 h 176"/>
              <a:gd name="T42" fmla="*/ 84 w 176"/>
              <a:gd name="T43" fmla="*/ 20 h 176"/>
              <a:gd name="T44" fmla="*/ 88 w 176"/>
              <a:gd name="T45" fmla="*/ 24 h 176"/>
              <a:gd name="T46" fmla="*/ 92 w 176"/>
              <a:gd name="T47" fmla="*/ 20 h 176"/>
              <a:gd name="T48" fmla="*/ 92 w 176"/>
              <a:gd name="T49" fmla="*/ 8 h 176"/>
              <a:gd name="T50" fmla="*/ 168 w 176"/>
              <a:gd name="T51" fmla="*/ 84 h 176"/>
              <a:gd name="T52" fmla="*/ 156 w 176"/>
              <a:gd name="T53" fmla="*/ 84 h 176"/>
              <a:gd name="T54" fmla="*/ 152 w 176"/>
              <a:gd name="T55" fmla="*/ 88 h 176"/>
              <a:gd name="T56" fmla="*/ 156 w 176"/>
              <a:gd name="T57" fmla="*/ 92 h 176"/>
              <a:gd name="T58" fmla="*/ 168 w 176"/>
              <a:gd name="T59" fmla="*/ 92 h 176"/>
              <a:gd name="T60" fmla="*/ 92 w 176"/>
              <a:gd name="T61" fmla="*/ 168 h 176"/>
              <a:gd name="T62" fmla="*/ 37 w 176"/>
              <a:gd name="T63" fmla="*/ 139 h 176"/>
              <a:gd name="T64" fmla="*/ 105 w 176"/>
              <a:gd name="T65" fmla="*/ 105 h 176"/>
              <a:gd name="T66" fmla="*/ 139 w 176"/>
              <a:gd name="T67" fmla="*/ 37 h 176"/>
              <a:gd name="T68" fmla="*/ 71 w 176"/>
              <a:gd name="T69" fmla="*/ 71 h 176"/>
              <a:gd name="T70" fmla="*/ 37 w 176"/>
              <a:gd name="T71" fmla="*/ 139 h 176"/>
              <a:gd name="T72" fmla="*/ 122 w 176"/>
              <a:gd name="T73" fmla="*/ 54 h 176"/>
              <a:gd name="T74" fmla="*/ 100 w 176"/>
              <a:gd name="T75" fmla="*/ 99 h 176"/>
              <a:gd name="T76" fmla="*/ 54 w 176"/>
              <a:gd name="T77" fmla="*/ 122 h 176"/>
              <a:gd name="T78" fmla="*/ 77 w 176"/>
              <a:gd name="T79" fmla="*/ 77 h 176"/>
              <a:gd name="T80" fmla="*/ 122 w 176"/>
              <a:gd name="T81"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76">
                <a:moveTo>
                  <a:pt x="94" y="94"/>
                </a:moveTo>
                <a:cubicBezTo>
                  <a:pt x="97" y="90"/>
                  <a:pt x="97" y="85"/>
                  <a:pt x="94" y="82"/>
                </a:cubicBezTo>
                <a:cubicBezTo>
                  <a:pt x="91" y="79"/>
                  <a:pt x="86" y="79"/>
                  <a:pt x="83" y="82"/>
                </a:cubicBezTo>
                <a:cubicBezTo>
                  <a:pt x="80" y="85"/>
                  <a:pt x="80" y="90"/>
                  <a:pt x="83" y="94"/>
                </a:cubicBezTo>
                <a:cubicBezTo>
                  <a:pt x="86" y="97"/>
                  <a:pt x="91" y="97"/>
                  <a:pt x="94" y="94"/>
                </a:cubicBezTo>
                <a:moveTo>
                  <a:pt x="88" y="0"/>
                </a:moveTo>
                <a:cubicBezTo>
                  <a:pt x="40" y="0"/>
                  <a:pt x="0" y="39"/>
                  <a:pt x="0" y="88"/>
                </a:cubicBezTo>
                <a:cubicBezTo>
                  <a:pt x="0" y="137"/>
                  <a:pt x="40" y="176"/>
                  <a:pt x="88" y="176"/>
                </a:cubicBezTo>
                <a:cubicBezTo>
                  <a:pt x="137" y="176"/>
                  <a:pt x="176" y="137"/>
                  <a:pt x="176" y="88"/>
                </a:cubicBezTo>
                <a:cubicBezTo>
                  <a:pt x="176" y="39"/>
                  <a:pt x="137" y="0"/>
                  <a:pt x="88" y="0"/>
                </a:cubicBezTo>
                <a:moveTo>
                  <a:pt x="92" y="168"/>
                </a:moveTo>
                <a:cubicBezTo>
                  <a:pt x="92" y="156"/>
                  <a:pt x="92" y="156"/>
                  <a:pt x="92" y="156"/>
                </a:cubicBezTo>
                <a:cubicBezTo>
                  <a:pt x="92" y="154"/>
                  <a:pt x="91" y="152"/>
                  <a:pt x="88" y="152"/>
                </a:cubicBezTo>
                <a:cubicBezTo>
                  <a:pt x="86" y="152"/>
                  <a:pt x="84" y="154"/>
                  <a:pt x="84" y="156"/>
                </a:cubicBezTo>
                <a:cubicBezTo>
                  <a:pt x="84" y="168"/>
                  <a:pt x="84" y="168"/>
                  <a:pt x="84" y="168"/>
                </a:cubicBezTo>
                <a:cubicBezTo>
                  <a:pt x="43" y="166"/>
                  <a:pt x="11" y="133"/>
                  <a:pt x="8" y="92"/>
                </a:cubicBezTo>
                <a:cubicBezTo>
                  <a:pt x="20" y="92"/>
                  <a:pt x="20" y="92"/>
                  <a:pt x="20" y="92"/>
                </a:cubicBezTo>
                <a:cubicBezTo>
                  <a:pt x="23" y="92"/>
                  <a:pt x="24" y="90"/>
                  <a:pt x="24" y="88"/>
                </a:cubicBezTo>
                <a:cubicBezTo>
                  <a:pt x="24" y="86"/>
                  <a:pt x="23" y="84"/>
                  <a:pt x="20" y="84"/>
                </a:cubicBezTo>
                <a:cubicBezTo>
                  <a:pt x="8" y="84"/>
                  <a:pt x="8" y="84"/>
                  <a:pt x="8" y="84"/>
                </a:cubicBezTo>
                <a:cubicBezTo>
                  <a:pt x="11" y="43"/>
                  <a:pt x="43" y="10"/>
                  <a:pt x="84" y="8"/>
                </a:cubicBezTo>
                <a:cubicBezTo>
                  <a:pt x="84" y="20"/>
                  <a:pt x="84" y="20"/>
                  <a:pt x="84" y="20"/>
                </a:cubicBezTo>
                <a:cubicBezTo>
                  <a:pt x="84" y="22"/>
                  <a:pt x="86" y="24"/>
                  <a:pt x="88" y="24"/>
                </a:cubicBezTo>
                <a:cubicBezTo>
                  <a:pt x="91" y="24"/>
                  <a:pt x="92" y="22"/>
                  <a:pt x="92" y="20"/>
                </a:cubicBezTo>
                <a:cubicBezTo>
                  <a:pt x="92" y="8"/>
                  <a:pt x="92" y="8"/>
                  <a:pt x="92" y="8"/>
                </a:cubicBezTo>
                <a:cubicBezTo>
                  <a:pt x="133" y="10"/>
                  <a:pt x="166" y="43"/>
                  <a:pt x="168" y="84"/>
                </a:cubicBezTo>
                <a:cubicBezTo>
                  <a:pt x="156" y="84"/>
                  <a:pt x="156" y="84"/>
                  <a:pt x="156" y="84"/>
                </a:cubicBezTo>
                <a:cubicBezTo>
                  <a:pt x="154" y="84"/>
                  <a:pt x="152" y="86"/>
                  <a:pt x="152" y="88"/>
                </a:cubicBezTo>
                <a:cubicBezTo>
                  <a:pt x="152" y="90"/>
                  <a:pt x="154" y="92"/>
                  <a:pt x="156" y="92"/>
                </a:cubicBezTo>
                <a:cubicBezTo>
                  <a:pt x="168" y="92"/>
                  <a:pt x="168" y="92"/>
                  <a:pt x="168" y="92"/>
                </a:cubicBezTo>
                <a:cubicBezTo>
                  <a:pt x="166" y="133"/>
                  <a:pt x="133" y="166"/>
                  <a:pt x="92" y="168"/>
                </a:cubicBezTo>
                <a:moveTo>
                  <a:pt x="37" y="139"/>
                </a:moveTo>
                <a:cubicBezTo>
                  <a:pt x="105" y="105"/>
                  <a:pt x="105" y="105"/>
                  <a:pt x="105" y="105"/>
                </a:cubicBezTo>
                <a:cubicBezTo>
                  <a:pt x="139" y="37"/>
                  <a:pt x="139" y="37"/>
                  <a:pt x="139" y="37"/>
                </a:cubicBezTo>
                <a:cubicBezTo>
                  <a:pt x="71" y="71"/>
                  <a:pt x="71" y="71"/>
                  <a:pt x="71" y="71"/>
                </a:cubicBezTo>
                <a:lnTo>
                  <a:pt x="37" y="139"/>
                </a:lnTo>
                <a:close/>
                <a:moveTo>
                  <a:pt x="122" y="54"/>
                </a:moveTo>
                <a:cubicBezTo>
                  <a:pt x="100" y="99"/>
                  <a:pt x="100" y="99"/>
                  <a:pt x="100" y="99"/>
                </a:cubicBezTo>
                <a:cubicBezTo>
                  <a:pt x="54" y="122"/>
                  <a:pt x="54" y="122"/>
                  <a:pt x="54" y="122"/>
                </a:cubicBezTo>
                <a:cubicBezTo>
                  <a:pt x="77" y="77"/>
                  <a:pt x="77" y="77"/>
                  <a:pt x="77" y="77"/>
                </a:cubicBezTo>
                <a:lnTo>
                  <a:pt x="122" y="5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0" name="Freeform 169">
            <a:extLst>
              <a:ext uri="{FF2B5EF4-FFF2-40B4-BE49-F238E27FC236}">
                <a16:creationId xmlns:a16="http://schemas.microsoft.com/office/drawing/2014/main" id="{1876BE7A-251E-4BE8-888F-D92747899BAE}"/>
              </a:ext>
            </a:extLst>
          </p:cNvPr>
          <p:cNvSpPr>
            <a:spLocks noEditPoints="1"/>
          </p:cNvSpPr>
          <p:nvPr/>
        </p:nvSpPr>
        <p:spPr bwMode="auto">
          <a:xfrm>
            <a:off x="4522380" y="1585345"/>
            <a:ext cx="365125" cy="366713"/>
          </a:xfrm>
          <a:custGeom>
            <a:avLst/>
            <a:gdLst>
              <a:gd name="T0" fmla="*/ 173 w 176"/>
              <a:gd name="T1" fmla="*/ 16 h 176"/>
              <a:gd name="T2" fmla="*/ 173 w 176"/>
              <a:gd name="T3" fmla="*/ 16 h 176"/>
              <a:gd name="T4" fmla="*/ 117 w 176"/>
              <a:gd name="T5" fmla="*/ 0 h 176"/>
              <a:gd name="T6" fmla="*/ 117 w 176"/>
              <a:gd name="T7" fmla="*/ 0 h 176"/>
              <a:gd name="T8" fmla="*/ 116 w 176"/>
              <a:gd name="T9" fmla="*/ 0 h 176"/>
              <a:gd name="T10" fmla="*/ 115 w 176"/>
              <a:gd name="T11" fmla="*/ 0 h 176"/>
              <a:gd name="T12" fmla="*/ 115 w 176"/>
              <a:gd name="T13" fmla="*/ 0 h 176"/>
              <a:gd name="T14" fmla="*/ 60 w 176"/>
              <a:gd name="T15" fmla="*/ 16 h 176"/>
              <a:gd name="T16" fmla="*/ 5 w 176"/>
              <a:gd name="T17" fmla="*/ 0 h 176"/>
              <a:gd name="T18" fmla="*/ 5 w 176"/>
              <a:gd name="T19" fmla="*/ 0 h 176"/>
              <a:gd name="T20" fmla="*/ 4 w 176"/>
              <a:gd name="T21" fmla="*/ 0 h 176"/>
              <a:gd name="T22" fmla="*/ 0 w 176"/>
              <a:gd name="T23" fmla="*/ 4 h 176"/>
              <a:gd name="T24" fmla="*/ 0 w 176"/>
              <a:gd name="T25" fmla="*/ 156 h 176"/>
              <a:gd name="T26" fmla="*/ 3 w 176"/>
              <a:gd name="T27" fmla="*/ 160 h 176"/>
              <a:gd name="T28" fmla="*/ 3 w 176"/>
              <a:gd name="T29" fmla="*/ 160 h 176"/>
              <a:gd name="T30" fmla="*/ 59 w 176"/>
              <a:gd name="T31" fmla="*/ 176 h 176"/>
              <a:gd name="T32" fmla="*/ 59 w 176"/>
              <a:gd name="T33" fmla="*/ 176 h 176"/>
              <a:gd name="T34" fmla="*/ 60 w 176"/>
              <a:gd name="T35" fmla="*/ 176 h 176"/>
              <a:gd name="T36" fmla="*/ 61 w 176"/>
              <a:gd name="T37" fmla="*/ 176 h 176"/>
              <a:gd name="T38" fmla="*/ 61 w 176"/>
              <a:gd name="T39" fmla="*/ 176 h 176"/>
              <a:gd name="T40" fmla="*/ 116 w 176"/>
              <a:gd name="T41" fmla="*/ 160 h 176"/>
              <a:gd name="T42" fmla="*/ 171 w 176"/>
              <a:gd name="T43" fmla="*/ 176 h 176"/>
              <a:gd name="T44" fmla="*/ 171 w 176"/>
              <a:gd name="T45" fmla="*/ 176 h 176"/>
              <a:gd name="T46" fmla="*/ 172 w 176"/>
              <a:gd name="T47" fmla="*/ 176 h 176"/>
              <a:gd name="T48" fmla="*/ 176 w 176"/>
              <a:gd name="T49" fmla="*/ 172 h 176"/>
              <a:gd name="T50" fmla="*/ 176 w 176"/>
              <a:gd name="T51" fmla="*/ 20 h 176"/>
              <a:gd name="T52" fmla="*/ 173 w 176"/>
              <a:gd name="T53" fmla="*/ 16 h 176"/>
              <a:gd name="T54" fmla="*/ 56 w 176"/>
              <a:gd name="T55" fmla="*/ 167 h 176"/>
              <a:gd name="T56" fmla="*/ 8 w 176"/>
              <a:gd name="T57" fmla="*/ 153 h 176"/>
              <a:gd name="T58" fmla="*/ 8 w 176"/>
              <a:gd name="T59" fmla="*/ 9 h 176"/>
              <a:gd name="T60" fmla="*/ 56 w 176"/>
              <a:gd name="T61" fmla="*/ 23 h 176"/>
              <a:gd name="T62" fmla="*/ 56 w 176"/>
              <a:gd name="T63" fmla="*/ 167 h 176"/>
              <a:gd name="T64" fmla="*/ 112 w 176"/>
              <a:gd name="T65" fmla="*/ 153 h 176"/>
              <a:gd name="T66" fmla="*/ 64 w 176"/>
              <a:gd name="T67" fmla="*/ 167 h 176"/>
              <a:gd name="T68" fmla="*/ 64 w 176"/>
              <a:gd name="T69" fmla="*/ 23 h 176"/>
              <a:gd name="T70" fmla="*/ 112 w 176"/>
              <a:gd name="T71" fmla="*/ 9 h 176"/>
              <a:gd name="T72" fmla="*/ 112 w 176"/>
              <a:gd name="T73" fmla="*/ 153 h 176"/>
              <a:gd name="T74" fmla="*/ 168 w 176"/>
              <a:gd name="T75" fmla="*/ 167 h 176"/>
              <a:gd name="T76" fmla="*/ 120 w 176"/>
              <a:gd name="T77" fmla="*/ 153 h 176"/>
              <a:gd name="T78" fmla="*/ 120 w 176"/>
              <a:gd name="T79" fmla="*/ 9 h 176"/>
              <a:gd name="T80" fmla="*/ 168 w 176"/>
              <a:gd name="T81" fmla="*/ 23 h 176"/>
              <a:gd name="T82" fmla="*/ 168 w 176"/>
              <a:gd name="T83" fmla="*/ 16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 h="176">
                <a:moveTo>
                  <a:pt x="173" y="16"/>
                </a:moveTo>
                <a:cubicBezTo>
                  <a:pt x="173" y="16"/>
                  <a:pt x="173" y="16"/>
                  <a:pt x="173" y="16"/>
                </a:cubicBezTo>
                <a:cubicBezTo>
                  <a:pt x="117" y="0"/>
                  <a:pt x="117" y="0"/>
                  <a:pt x="117" y="0"/>
                </a:cubicBezTo>
                <a:cubicBezTo>
                  <a:pt x="117" y="0"/>
                  <a:pt x="117" y="0"/>
                  <a:pt x="117" y="0"/>
                </a:cubicBezTo>
                <a:cubicBezTo>
                  <a:pt x="117" y="0"/>
                  <a:pt x="117" y="0"/>
                  <a:pt x="116" y="0"/>
                </a:cubicBezTo>
                <a:cubicBezTo>
                  <a:pt x="116" y="0"/>
                  <a:pt x="116" y="0"/>
                  <a:pt x="115" y="0"/>
                </a:cubicBezTo>
                <a:cubicBezTo>
                  <a:pt x="115" y="0"/>
                  <a:pt x="115" y="0"/>
                  <a:pt x="115" y="0"/>
                </a:cubicBezTo>
                <a:cubicBezTo>
                  <a:pt x="60" y="16"/>
                  <a:pt x="60" y="16"/>
                  <a:pt x="60" y="16"/>
                </a:cubicBezTo>
                <a:cubicBezTo>
                  <a:pt x="5" y="0"/>
                  <a:pt x="5" y="0"/>
                  <a:pt x="5" y="0"/>
                </a:cubicBezTo>
                <a:cubicBezTo>
                  <a:pt x="5" y="0"/>
                  <a:pt x="5" y="0"/>
                  <a:pt x="5" y="0"/>
                </a:cubicBezTo>
                <a:cubicBezTo>
                  <a:pt x="5" y="0"/>
                  <a:pt x="5" y="0"/>
                  <a:pt x="4" y="0"/>
                </a:cubicBezTo>
                <a:cubicBezTo>
                  <a:pt x="2" y="0"/>
                  <a:pt x="0" y="2"/>
                  <a:pt x="0" y="4"/>
                </a:cubicBezTo>
                <a:cubicBezTo>
                  <a:pt x="0" y="156"/>
                  <a:pt x="0" y="156"/>
                  <a:pt x="0" y="156"/>
                </a:cubicBezTo>
                <a:cubicBezTo>
                  <a:pt x="0" y="158"/>
                  <a:pt x="2" y="159"/>
                  <a:pt x="3" y="160"/>
                </a:cubicBezTo>
                <a:cubicBezTo>
                  <a:pt x="3" y="160"/>
                  <a:pt x="3" y="160"/>
                  <a:pt x="3" y="160"/>
                </a:cubicBezTo>
                <a:cubicBezTo>
                  <a:pt x="59" y="176"/>
                  <a:pt x="59" y="176"/>
                  <a:pt x="59" y="176"/>
                </a:cubicBezTo>
                <a:cubicBezTo>
                  <a:pt x="59" y="176"/>
                  <a:pt x="59" y="176"/>
                  <a:pt x="59" y="176"/>
                </a:cubicBezTo>
                <a:cubicBezTo>
                  <a:pt x="60" y="176"/>
                  <a:pt x="60" y="176"/>
                  <a:pt x="60" y="176"/>
                </a:cubicBezTo>
                <a:cubicBezTo>
                  <a:pt x="61" y="176"/>
                  <a:pt x="61" y="176"/>
                  <a:pt x="61" y="176"/>
                </a:cubicBezTo>
                <a:cubicBezTo>
                  <a:pt x="61" y="176"/>
                  <a:pt x="61" y="176"/>
                  <a:pt x="61" y="176"/>
                </a:cubicBezTo>
                <a:cubicBezTo>
                  <a:pt x="116" y="160"/>
                  <a:pt x="116" y="160"/>
                  <a:pt x="116" y="160"/>
                </a:cubicBezTo>
                <a:cubicBezTo>
                  <a:pt x="171" y="176"/>
                  <a:pt x="171" y="176"/>
                  <a:pt x="171" y="176"/>
                </a:cubicBezTo>
                <a:cubicBezTo>
                  <a:pt x="171" y="176"/>
                  <a:pt x="171" y="176"/>
                  <a:pt x="171" y="176"/>
                </a:cubicBezTo>
                <a:cubicBezTo>
                  <a:pt x="172" y="176"/>
                  <a:pt x="172" y="176"/>
                  <a:pt x="172" y="176"/>
                </a:cubicBezTo>
                <a:cubicBezTo>
                  <a:pt x="175" y="176"/>
                  <a:pt x="176" y="174"/>
                  <a:pt x="176" y="172"/>
                </a:cubicBezTo>
                <a:cubicBezTo>
                  <a:pt x="176" y="20"/>
                  <a:pt x="176" y="20"/>
                  <a:pt x="176" y="20"/>
                </a:cubicBezTo>
                <a:cubicBezTo>
                  <a:pt x="176" y="18"/>
                  <a:pt x="175" y="17"/>
                  <a:pt x="173" y="16"/>
                </a:cubicBezTo>
                <a:moveTo>
                  <a:pt x="56" y="167"/>
                </a:moveTo>
                <a:cubicBezTo>
                  <a:pt x="8" y="153"/>
                  <a:pt x="8" y="153"/>
                  <a:pt x="8" y="153"/>
                </a:cubicBezTo>
                <a:cubicBezTo>
                  <a:pt x="8" y="9"/>
                  <a:pt x="8" y="9"/>
                  <a:pt x="8" y="9"/>
                </a:cubicBezTo>
                <a:cubicBezTo>
                  <a:pt x="56" y="23"/>
                  <a:pt x="56" y="23"/>
                  <a:pt x="56" y="23"/>
                </a:cubicBezTo>
                <a:lnTo>
                  <a:pt x="56" y="167"/>
                </a:lnTo>
                <a:close/>
                <a:moveTo>
                  <a:pt x="112" y="153"/>
                </a:moveTo>
                <a:cubicBezTo>
                  <a:pt x="64" y="167"/>
                  <a:pt x="64" y="167"/>
                  <a:pt x="64" y="167"/>
                </a:cubicBezTo>
                <a:cubicBezTo>
                  <a:pt x="64" y="23"/>
                  <a:pt x="64" y="23"/>
                  <a:pt x="64" y="23"/>
                </a:cubicBezTo>
                <a:cubicBezTo>
                  <a:pt x="112" y="9"/>
                  <a:pt x="112" y="9"/>
                  <a:pt x="112" y="9"/>
                </a:cubicBezTo>
                <a:lnTo>
                  <a:pt x="112" y="153"/>
                </a:lnTo>
                <a:close/>
                <a:moveTo>
                  <a:pt x="168" y="167"/>
                </a:moveTo>
                <a:cubicBezTo>
                  <a:pt x="120" y="153"/>
                  <a:pt x="120" y="153"/>
                  <a:pt x="120" y="153"/>
                </a:cubicBezTo>
                <a:cubicBezTo>
                  <a:pt x="120" y="9"/>
                  <a:pt x="120" y="9"/>
                  <a:pt x="120" y="9"/>
                </a:cubicBezTo>
                <a:cubicBezTo>
                  <a:pt x="168" y="23"/>
                  <a:pt x="168" y="23"/>
                  <a:pt x="168" y="23"/>
                </a:cubicBezTo>
                <a:lnTo>
                  <a:pt x="168" y="16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0">
            <a:extLst>
              <a:ext uri="{FF2B5EF4-FFF2-40B4-BE49-F238E27FC236}">
                <a16:creationId xmlns:a16="http://schemas.microsoft.com/office/drawing/2014/main" id="{CF9C5C72-8285-444D-9A75-B26FDC125E42}"/>
              </a:ext>
            </a:extLst>
          </p:cNvPr>
          <p:cNvSpPr>
            <a:spLocks noEditPoints="1"/>
          </p:cNvSpPr>
          <p:nvPr/>
        </p:nvSpPr>
        <p:spPr bwMode="auto">
          <a:xfrm>
            <a:off x="5232504" y="1585345"/>
            <a:ext cx="365125" cy="366713"/>
          </a:xfrm>
          <a:custGeom>
            <a:avLst/>
            <a:gdLst>
              <a:gd name="T0" fmla="*/ 108 w 176"/>
              <a:gd name="T1" fmla="*/ 56 h 176"/>
              <a:gd name="T2" fmla="*/ 92 w 176"/>
              <a:gd name="T3" fmla="*/ 56 h 176"/>
              <a:gd name="T4" fmla="*/ 32 w 176"/>
              <a:gd name="T5" fmla="*/ 128 h 176"/>
              <a:gd name="T6" fmla="*/ 32 w 176"/>
              <a:gd name="T7" fmla="*/ 112 h 176"/>
              <a:gd name="T8" fmla="*/ 32 w 176"/>
              <a:gd name="T9" fmla="*/ 128 h 176"/>
              <a:gd name="T10" fmla="*/ 34 w 176"/>
              <a:gd name="T11" fmla="*/ 95 h 176"/>
              <a:gd name="T12" fmla="*/ 38 w 176"/>
              <a:gd name="T13" fmla="*/ 105 h 176"/>
              <a:gd name="T14" fmla="*/ 51 w 176"/>
              <a:gd name="T15" fmla="*/ 90 h 176"/>
              <a:gd name="T16" fmla="*/ 40 w 176"/>
              <a:gd name="T17" fmla="*/ 88 h 176"/>
              <a:gd name="T18" fmla="*/ 51 w 176"/>
              <a:gd name="T19" fmla="*/ 90 h 176"/>
              <a:gd name="T20" fmla="*/ 173 w 176"/>
              <a:gd name="T21" fmla="*/ 16 h 176"/>
              <a:gd name="T22" fmla="*/ 117 w 176"/>
              <a:gd name="T23" fmla="*/ 0 h 176"/>
              <a:gd name="T24" fmla="*/ 115 w 176"/>
              <a:gd name="T25" fmla="*/ 0 h 176"/>
              <a:gd name="T26" fmla="*/ 60 w 176"/>
              <a:gd name="T27" fmla="*/ 16 h 176"/>
              <a:gd name="T28" fmla="*/ 5 w 176"/>
              <a:gd name="T29" fmla="*/ 0 h 176"/>
              <a:gd name="T30" fmla="*/ 0 w 176"/>
              <a:gd name="T31" fmla="*/ 4 h 176"/>
              <a:gd name="T32" fmla="*/ 3 w 176"/>
              <a:gd name="T33" fmla="*/ 160 h 176"/>
              <a:gd name="T34" fmla="*/ 59 w 176"/>
              <a:gd name="T35" fmla="*/ 176 h 176"/>
              <a:gd name="T36" fmla="*/ 60 w 176"/>
              <a:gd name="T37" fmla="*/ 176 h 176"/>
              <a:gd name="T38" fmla="*/ 61 w 176"/>
              <a:gd name="T39" fmla="*/ 176 h 176"/>
              <a:gd name="T40" fmla="*/ 171 w 176"/>
              <a:gd name="T41" fmla="*/ 176 h 176"/>
              <a:gd name="T42" fmla="*/ 172 w 176"/>
              <a:gd name="T43" fmla="*/ 176 h 176"/>
              <a:gd name="T44" fmla="*/ 176 w 176"/>
              <a:gd name="T45" fmla="*/ 20 h 176"/>
              <a:gd name="T46" fmla="*/ 56 w 176"/>
              <a:gd name="T47" fmla="*/ 167 h 176"/>
              <a:gd name="T48" fmla="*/ 8 w 176"/>
              <a:gd name="T49" fmla="*/ 9 h 176"/>
              <a:gd name="T50" fmla="*/ 56 w 176"/>
              <a:gd name="T51" fmla="*/ 167 h 176"/>
              <a:gd name="T52" fmla="*/ 64 w 176"/>
              <a:gd name="T53" fmla="*/ 167 h 176"/>
              <a:gd name="T54" fmla="*/ 68 w 176"/>
              <a:gd name="T55" fmla="*/ 83 h 176"/>
              <a:gd name="T56" fmla="*/ 70 w 176"/>
              <a:gd name="T57" fmla="*/ 72 h 176"/>
              <a:gd name="T58" fmla="*/ 64 w 176"/>
              <a:gd name="T59" fmla="*/ 23 h 176"/>
              <a:gd name="T60" fmla="*/ 112 w 176"/>
              <a:gd name="T61" fmla="*/ 153 h 176"/>
              <a:gd name="T62" fmla="*/ 120 w 176"/>
              <a:gd name="T63" fmla="*/ 153 h 176"/>
              <a:gd name="T64" fmla="*/ 125 w 176"/>
              <a:gd name="T65" fmla="*/ 65 h 176"/>
              <a:gd name="T66" fmla="*/ 122 w 176"/>
              <a:gd name="T67" fmla="*/ 55 h 176"/>
              <a:gd name="T68" fmla="*/ 120 w 176"/>
              <a:gd name="T69" fmla="*/ 9 h 176"/>
              <a:gd name="T70" fmla="*/ 168 w 176"/>
              <a:gd name="T71" fmla="*/ 167 h 176"/>
              <a:gd name="T72" fmla="*/ 151 w 176"/>
              <a:gd name="T73" fmla="*/ 103 h 176"/>
              <a:gd name="T74" fmla="*/ 144 w 176"/>
              <a:gd name="T75" fmla="*/ 95 h 176"/>
              <a:gd name="T76" fmla="*/ 142 w 176"/>
              <a:gd name="T77" fmla="*/ 88 h 176"/>
              <a:gd name="T78" fmla="*/ 146 w 176"/>
              <a:gd name="T79" fmla="*/ 78 h 176"/>
              <a:gd name="T80" fmla="*/ 142 w 176"/>
              <a:gd name="T81" fmla="*/ 88 h 176"/>
              <a:gd name="T82" fmla="*/ 140 w 176"/>
              <a:gd name="T83" fmla="*/ 112 h 176"/>
              <a:gd name="T84" fmla="*/ 137 w 176"/>
              <a:gd name="T85" fmla="*/ 119 h 176"/>
              <a:gd name="T86" fmla="*/ 137 w 176"/>
              <a:gd name="T87" fmla="*/ 129 h 176"/>
              <a:gd name="T88" fmla="*/ 140 w 176"/>
              <a:gd name="T89" fmla="*/ 136 h 176"/>
              <a:gd name="T90" fmla="*/ 148 w 176"/>
              <a:gd name="T91" fmla="*/ 130 h 176"/>
              <a:gd name="T92" fmla="*/ 156 w 176"/>
              <a:gd name="T93" fmla="*/ 136 h 176"/>
              <a:gd name="T94" fmla="*/ 159 w 176"/>
              <a:gd name="T95" fmla="*/ 129 h 176"/>
              <a:gd name="T96" fmla="*/ 159 w 176"/>
              <a:gd name="T97" fmla="*/ 119 h 176"/>
              <a:gd name="T98" fmla="*/ 156 w 176"/>
              <a:gd name="T99" fmla="*/ 112 h 176"/>
              <a:gd name="T100" fmla="*/ 148 w 176"/>
              <a:gd name="T101" fmla="*/ 118 h 176"/>
              <a:gd name="T102" fmla="*/ 134 w 176"/>
              <a:gd name="T103" fmla="*/ 76 h 176"/>
              <a:gd name="T104" fmla="*/ 141 w 176"/>
              <a:gd name="T105" fmla="*/ 71 h 176"/>
              <a:gd name="T106" fmla="*/ 136 w 176"/>
              <a:gd name="T107" fmla="*/ 65 h 176"/>
              <a:gd name="T108" fmla="*/ 134 w 176"/>
              <a:gd name="T109" fmla="*/ 76 h 176"/>
              <a:gd name="T110" fmla="*/ 82 w 176"/>
              <a:gd name="T111" fmla="*/ 61 h 176"/>
              <a:gd name="T112" fmla="*/ 81 w 176"/>
              <a:gd name="T113" fmla="*/ 7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176">
                <a:moveTo>
                  <a:pt x="100" y="64"/>
                </a:moveTo>
                <a:cubicBezTo>
                  <a:pt x="105" y="64"/>
                  <a:pt x="108" y="60"/>
                  <a:pt x="108" y="56"/>
                </a:cubicBezTo>
                <a:cubicBezTo>
                  <a:pt x="108" y="52"/>
                  <a:pt x="105" y="48"/>
                  <a:pt x="100" y="48"/>
                </a:cubicBezTo>
                <a:cubicBezTo>
                  <a:pt x="96" y="48"/>
                  <a:pt x="92" y="52"/>
                  <a:pt x="92" y="56"/>
                </a:cubicBezTo>
                <a:cubicBezTo>
                  <a:pt x="92" y="60"/>
                  <a:pt x="96" y="64"/>
                  <a:pt x="100" y="64"/>
                </a:cubicBezTo>
                <a:moveTo>
                  <a:pt x="32" y="128"/>
                </a:moveTo>
                <a:cubicBezTo>
                  <a:pt x="37" y="128"/>
                  <a:pt x="40" y="124"/>
                  <a:pt x="40" y="120"/>
                </a:cubicBezTo>
                <a:cubicBezTo>
                  <a:pt x="40" y="116"/>
                  <a:pt x="37" y="112"/>
                  <a:pt x="32" y="112"/>
                </a:cubicBezTo>
                <a:cubicBezTo>
                  <a:pt x="28" y="112"/>
                  <a:pt x="24" y="116"/>
                  <a:pt x="24" y="120"/>
                </a:cubicBezTo>
                <a:cubicBezTo>
                  <a:pt x="24" y="124"/>
                  <a:pt x="28" y="128"/>
                  <a:pt x="32" y="128"/>
                </a:cubicBezTo>
                <a:moveTo>
                  <a:pt x="41" y="99"/>
                </a:moveTo>
                <a:cubicBezTo>
                  <a:pt x="34" y="95"/>
                  <a:pt x="34" y="95"/>
                  <a:pt x="34" y="95"/>
                </a:cubicBezTo>
                <a:cubicBezTo>
                  <a:pt x="33" y="97"/>
                  <a:pt x="31" y="100"/>
                  <a:pt x="31" y="103"/>
                </a:cubicBezTo>
                <a:cubicBezTo>
                  <a:pt x="38" y="105"/>
                  <a:pt x="38" y="105"/>
                  <a:pt x="38" y="105"/>
                </a:cubicBezTo>
                <a:cubicBezTo>
                  <a:pt x="39" y="103"/>
                  <a:pt x="40" y="101"/>
                  <a:pt x="41" y="99"/>
                </a:cubicBezTo>
                <a:moveTo>
                  <a:pt x="51" y="90"/>
                </a:moveTo>
                <a:cubicBezTo>
                  <a:pt x="47" y="83"/>
                  <a:pt x="47" y="83"/>
                  <a:pt x="47" y="83"/>
                </a:cubicBezTo>
                <a:cubicBezTo>
                  <a:pt x="45" y="85"/>
                  <a:pt x="42" y="86"/>
                  <a:pt x="40" y="88"/>
                </a:cubicBezTo>
                <a:cubicBezTo>
                  <a:pt x="46" y="94"/>
                  <a:pt x="46" y="94"/>
                  <a:pt x="46" y="94"/>
                </a:cubicBezTo>
                <a:cubicBezTo>
                  <a:pt x="47" y="93"/>
                  <a:pt x="49" y="91"/>
                  <a:pt x="51" y="90"/>
                </a:cubicBezTo>
                <a:moveTo>
                  <a:pt x="173" y="16"/>
                </a:moveTo>
                <a:cubicBezTo>
                  <a:pt x="173" y="16"/>
                  <a:pt x="173" y="16"/>
                  <a:pt x="173" y="16"/>
                </a:cubicBezTo>
                <a:cubicBezTo>
                  <a:pt x="117" y="0"/>
                  <a:pt x="117" y="0"/>
                  <a:pt x="117" y="0"/>
                </a:cubicBezTo>
                <a:cubicBezTo>
                  <a:pt x="117" y="0"/>
                  <a:pt x="117" y="0"/>
                  <a:pt x="117" y="0"/>
                </a:cubicBezTo>
                <a:cubicBezTo>
                  <a:pt x="117" y="0"/>
                  <a:pt x="117" y="0"/>
                  <a:pt x="116" y="0"/>
                </a:cubicBezTo>
                <a:cubicBezTo>
                  <a:pt x="116" y="0"/>
                  <a:pt x="116" y="0"/>
                  <a:pt x="115" y="0"/>
                </a:cubicBezTo>
                <a:cubicBezTo>
                  <a:pt x="115" y="0"/>
                  <a:pt x="115" y="0"/>
                  <a:pt x="115" y="0"/>
                </a:cubicBezTo>
                <a:cubicBezTo>
                  <a:pt x="60" y="16"/>
                  <a:pt x="60" y="16"/>
                  <a:pt x="60" y="16"/>
                </a:cubicBezTo>
                <a:cubicBezTo>
                  <a:pt x="5" y="0"/>
                  <a:pt x="5" y="0"/>
                  <a:pt x="5" y="0"/>
                </a:cubicBezTo>
                <a:cubicBezTo>
                  <a:pt x="5" y="0"/>
                  <a:pt x="5" y="0"/>
                  <a:pt x="5" y="0"/>
                </a:cubicBezTo>
                <a:cubicBezTo>
                  <a:pt x="5" y="0"/>
                  <a:pt x="5" y="0"/>
                  <a:pt x="4" y="0"/>
                </a:cubicBezTo>
                <a:cubicBezTo>
                  <a:pt x="2" y="0"/>
                  <a:pt x="0" y="2"/>
                  <a:pt x="0" y="4"/>
                </a:cubicBezTo>
                <a:cubicBezTo>
                  <a:pt x="0" y="156"/>
                  <a:pt x="0" y="156"/>
                  <a:pt x="0" y="156"/>
                </a:cubicBezTo>
                <a:cubicBezTo>
                  <a:pt x="0" y="158"/>
                  <a:pt x="2" y="159"/>
                  <a:pt x="3" y="160"/>
                </a:cubicBezTo>
                <a:cubicBezTo>
                  <a:pt x="3" y="160"/>
                  <a:pt x="3" y="160"/>
                  <a:pt x="3" y="160"/>
                </a:cubicBezTo>
                <a:cubicBezTo>
                  <a:pt x="59" y="176"/>
                  <a:pt x="59" y="176"/>
                  <a:pt x="59" y="176"/>
                </a:cubicBezTo>
                <a:cubicBezTo>
                  <a:pt x="59" y="176"/>
                  <a:pt x="59" y="176"/>
                  <a:pt x="59" y="176"/>
                </a:cubicBezTo>
                <a:cubicBezTo>
                  <a:pt x="60" y="176"/>
                  <a:pt x="60" y="176"/>
                  <a:pt x="60" y="176"/>
                </a:cubicBezTo>
                <a:cubicBezTo>
                  <a:pt x="61" y="176"/>
                  <a:pt x="61" y="176"/>
                  <a:pt x="61" y="176"/>
                </a:cubicBezTo>
                <a:cubicBezTo>
                  <a:pt x="61" y="176"/>
                  <a:pt x="61" y="176"/>
                  <a:pt x="61" y="176"/>
                </a:cubicBezTo>
                <a:cubicBezTo>
                  <a:pt x="116" y="160"/>
                  <a:pt x="116" y="160"/>
                  <a:pt x="116" y="160"/>
                </a:cubicBezTo>
                <a:cubicBezTo>
                  <a:pt x="171" y="176"/>
                  <a:pt x="171" y="176"/>
                  <a:pt x="171" y="176"/>
                </a:cubicBezTo>
                <a:cubicBezTo>
                  <a:pt x="171" y="176"/>
                  <a:pt x="171" y="176"/>
                  <a:pt x="171" y="176"/>
                </a:cubicBezTo>
                <a:cubicBezTo>
                  <a:pt x="172" y="176"/>
                  <a:pt x="172" y="176"/>
                  <a:pt x="172" y="176"/>
                </a:cubicBezTo>
                <a:cubicBezTo>
                  <a:pt x="175" y="176"/>
                  <a:pt x="176" y="174"/>
                  <a:pt x="176" y="172"/>
                </a:cubicBezTo>
                <a:cubicBezTo>
                  <a:pt x="176" y="20"/>
                  <a:pt x="176" y="20"/>
                  <a:pt x="176" y="20"/>
                </a:cubicBezTo>
                <a:cubicBezTo>
                  <a:pt x="176" y="18"/>
                  <a:pt x="175" y="17"/>
                  <a:pt x="173" y="16"/>
                </a:cubicBezTo>
                <a:moveTo>
                  <a:pt x="56" y="167"/>
                </a:moveTo>
                <a:cubicBezTo>
                  <a:pt x="8" y="153"/>
                  <a:pt x="8" y="153"/>
                  <a:pt x="8" y="153"/>
                </a:cubicBezTo>
                <a:cubicBezTo>
                  <a:pt x="8" y="9"/>
                  <a:pt x="8" y="9"/>
                  <a:pt x="8" y="9"/>
                </a:cubicBezTo>
                <a:cubicBezTo>
                  <a:pt x="56" y="23"/>
                  <a:pt x="56" y="23"/>
                  <a:pt x="56" y="23"/>
                </a:cubicBezTo>
                <a:lnTo>
                  <a:pt x="56" y="167"/>
                </a:lnTo>
                <a:close/>
                <a:moveTo>
                  <a:pt x="112" y="153"/>
                </a:moveTo>
                <a:cubicBezTo>
                  <a:pt x="64" y="167"/>
                  <a:pt x="64" y="167"/>
                  <a:pt x="64" y="167"/>
                </a:cubicBezTo>
                <a:cubicBezTo>
                  <a:pt x="64" y="76"/>
                  <a:pt x="64" y="76"/>
                  <a:pt x="64" y="76"/>
                </a:cubicBezTo>
                <a:cubicBezTo>
                  <a:pt x="68" y="83"/>
                  <a:pt x="68" y="83"/>
                  <a:pt x="68" y="83"/>
                </a:cubicBezTo>
                <a:cubicBezTo>
                  <a:pt x="70" y="82"/>
                  <a:pt x="73" y="80"/>
                  <a:pt x="75" y="78"/>
                </a:cubicBezTo>
                <a:cubicBezTo>
                  <a:pt x="70" y="72"/>
                  <a:pt x="70" y="72"/>
                  <a:pt x="70" y="72"/>
                </a:cubicBezTo>
                <a:cubicBezTo>
                  <a:pt x="68" y="74"/>
                  <a:pt x="66" y="75"/>
                  <a:pt x="64" y="76"/>
                </a:cubicBezTo>
                <a:cubicBezTo>
                  <a:pt x="64" y="23"/>
                  <a:pt x="64" y="23"/>
                  <a:pt x="64" y="23"/>
                </a:cubicBezTo>
                <a:cubicBezTo>
                  <a:pt x="112" y="9"/>
                  <a:pt x="112" y="9"/>
                  <a:pt x="112" y="9"/>
                </a:cubicBezTo>
                <a:lnTo>
                  <a:pt x="112" y="153"/>
                </a:lnTo>
                <a:close/>
                <a:moveTo>
                  <a:pt x="168" y="167"/>
                </a:moveTo>
                <a:cubicBezTo>
                  <a:pt x="120" y="153"/>
                  <a:pt x="120" y="153"/>
                  <a:pt x="120" y="153"/>
                </a:cubicBezTo>
                <a:cubicBezTo>
                  <a:pt x="120" y="63"/>
                  <a:pt x="120" y="63"/>
                  <a:pt x="120" y="63"/>
                </a:cubicBezTo>
                <a:cubicBezTo>
                  <a:pt x="122" y="64"/>
                  <a:pt x="124" y="64"/>
                  <a:pt x="125" y="65"/>
                </a:cubicBezTo>
                <a:cubicBezTo>
                  <a:pt x="130" y="59"/>
                  <a:pt x="130" y="59"/>
                  <a:pt x="130" y="59"/>
                </a:cubicBezTo>
                <a:cubicBezTo>
                  <a:pt x="128" y="57"/>
                  <a:pt x="125" y="56"/>
                  <a:pt x="122" y="55"/>
                </a:cubicBezTo>
                <a:cubicBezTo>
                  <a:pt x="120" y="59"/>
                  <a:pt x="120" y="59"/>
                  <a:pt x="120" y="59"/>
                </a:cubicBezTo>
                <a:cubicBezTo>
                  <a:pt x="120" y="9"/>
                  <a:pt x="120" y="9"/>
                  <a:pt x="120" y="9"/>
                </a:cubicBezTo>
                <a:cubicBezTo>
                  <a:pt x="168" y="23"/>
                  <a:pt x="168" y="23"/>
                  <a:pt x="168" y="23"/>
                </a:cubicBezTo>
                <a:lnTo>
                  <a:pt x="168" y="167"/>
                </a:lnTo>
                <a:close/>
                <a:moveTo>
                  <a:pt x="143" y="102"/>
                </a:moveTo>
                <a:cubicBezTo>
                  <a:pt x="151" y="103"/>
                  <a:pt x="151" y="103"/>
                  <a:pt x="151" y="103"/>
                </a:cubicBezTo>
                <a:cubicBezTo>
                  <a:pt x="152" y="100"/>
                  <a:pt x="152" y="97"/>
                  <a:pt x="152" y="94"/>
                </a:cubicBezTo>
                <a:cubicBezTo>
                  <a:pt x="144" y="95"/>
                  <a:pt x="144" y="95"/>
                  <a:pt x="144" y="95"/>
                </a:cubicBezTo>
                <a:cubicBezTo>
                  <a:pt x="144" y="97"/>
                  <a:pt x="144" y="99"/>
                  <a:pt x="143" y="102"/>
                </a:cubicBezTo>
                <a:moveTo>
                  <a:pt x="142" y="88"/>
                </a:moveTo>
                <a:cubicBezTo>
                  <a:pt x="150" y="86"/>
                  <a:pt x="150" y="86"/>
                  <a:pt x="150" y="86"/>
                </a:cubicBezTo>
                <a:cubicBezTo>
                  <a:pt x="149" y="83"/>
                  <a:pt x="148" y="80"/>
                  <a:pt x="146" y="78"/>
                </a:cubicBezTo>
                <a:cubicBezTo>
                  <a:pt x="139" y="82"/>
                  <a:pt x="139" y="82"/>
                  <a:pt x="139" y="82"/>
                </a:cubicBezTo>
                <a:cubicBezTo>
                  <a:pt x="141" y="84"/>
                  <a:pt x="142" y="86"/>
                  <a:pt x="142" y="88"/>
                </a:cubicBezTo>
                <a:moveTo>
                  <a:pt x="143" y="113"/>
                </a:moveTo>
                <a:cubicBezTo>
                  <a:pt x="142" y="112"/>
                  <a:pt x="141" y="112"/>
                  <a:pt x="140" y="112"/>
                </a:cubicBezTo>
                <a:cubicBezTo>
                  <a:pt x="138" y="112"/>
                  <a:pt x="136" y="114"/>
                  <a:pt x="136" y="116"/>
                </a:cubicBezTo>
                <a:cubicBezTo>
                  <a:pt x="136" y="117"/>
                  <a:pt x="137" y="118"/>
                  <a:pt x="137" y="119"/>
                </a:cubicBezTo>
                <a:cubicBezTo>
                  <a:pt x="143" y="124"/>
                  <a:pt x="143" y="124"/>
                  <a:pt x="143" y="124"/>
                </a:cubicBezTo>
                <a:cubicBezTo>
                  <a:pt x="137" y="129"/>
                  <a:pt x="137" y="129"/>
                  <a:pt x="137" y="129"/>
                </a:cubicBezTo>
                <a:cubicBezTo>
                  <a:pt x="137" y="130"/>
                  <a:pt x="136" y="131"/>
                  <a:pt x="136" y="132"/>
                </a:cubicBezTo>
                <a:cubicBezTo>
                  <a:pt x="136" y="134"/>
                  <a:pt x="138" y="136"/>
                  <a:pt x="140" y="136"/>
                </a:cubicBezTo>
                <a:cubicBezTo>
                  <a:pt x="141" y="136"/>
                  <a:pt x="142" y="136"/>
                  <a:pt x="143" y="135"/>
                </a:cubicBezTo>
                <a:cubicBezTo>
                  <a:pt x="148" y="130"/>
                  <a:pt x="148" y="130"/>
                  <a:pt x="148" y="130"/>
                </a:cubicBezTo>
                <a:cubicBezTo>
                  <a:pt x="153" y="135"/>
                  <a:pt x="153" y="135"/>
                  <a:pt x="153" y="135"/>
                </a:cubicBezTo>
                <a:cubicBezTo>
                  <a:pt x="154" y="136"/>
                  <a:pt x="155" y="136"/>
                  <a:pt x="156" y="136"/>
                </a:cubicBezTo>
                <a:cubicBezTo>
                  <a:pt x="159" y="136"/>
                  <a:pt x="160" y="134"/>
                  <a:pt x="160" y="132"/>
                </a:cubicBezTo>
                <a:cubicBezTo>
                  <a:pt x="160" y="131"/>
                  <a:pt x="160" y="130"/>
                  <a:pt x="159" y="129"/>
                </a:cubicBezTo>
                <a:cubicBezTo>
                  <a:pt x="154" y="124"/>
                  <a:pt x="154" y="124"/>
                  <a:pt x="154" y="124"/>
                </a:cubicBezTo>
                <a:cubicBezTo>
                  <a:pt x="159" y="119"/>
                  <a:pt x="159" y="119"/>
                  <a:pt x="159" y="119"/>
                </a:cubicBezTo>
                <a:cubicBezTo>
                  <a:pt x="160" y="118"/>
                  <a:pt x="160" y="117"/>
                  <a:pt x="160" y="116"/>
                </a:cubicBezTo>
                <a:cubicBezTo>
                  <a:pt x="160" y="114"/>
                  <a:pt x="159" y="112"/>
                  <a:pt x="156" y="112"/>
                </a:cubicBezTo>
                <a:cubicBezTo>
                  <a:pt x="155" y="112"/>
                  <a:pt x="154" y="112"/>
                  <a:pt x="153" y="113"/>
                </a:cubicBezTo>
                <a:cubicBezTo>
                  <a:pt x="148" y="118"/>
                  <a:pt x="148" y="118"/>
                  <a:pt x="148" y="118"/>
                </a:cubicBezTo>
                <a:lnTo>
                  <a:pt x="143" y="113"/>
                </a:lnTo>
                <a:close/>
                <a:moveTo>
                  <a:pt x="134" y="76"/>
                </a:moveTo>
                <a:cubicBezTo>
                  <a:pt x="135" y="76"/>
                  <a:pt x="135" y="76"/>
                  <a:pt x="135" y="76"/>
                </a:cubicBezTo>
                <a:cubicBezTo>
                  <a:pt x="141" y="71"/>
                  <a:pt x="141" y="71"/>
                  <a:pt x="141" y="71"/>
                </a:cubicBezTo>
                <a:cubicBezTo>
                  <a:pt x="140" y="70"/>
                  <a:pt x="140" y="70"/>
                  <a:pt x="140" y="70"/>
                </a:cubicBezTo>
                <a:cubicBezTo>
                  <a:pt x="139" y="69"/>
                  <a:pt x="138" y="67"/>
                  <a:pt x="136" y="65"/>
                </a:cubicBezTo>
                <a:cubicBezTo>
                  <a:pt x="130" y="70"/>
                  <a:pt x="130" y="70"/>
                  <a:pt x="130" y="70"/>
                </a:cubicBezTo>
                <a:cubicBezTo>
                  <a:pt x="131" y="72"/>
                  <a:pt x="133" y="74"/>
                  <a:pt x="134" y="76"/>
                </a:cubicBezTo>
                <a:moveTo>
                  <a:pt x="86" y="68"/>
                </a:moveTo>
                <a:cubicBezTo>
                  <a:pt x="82" y="61"/>
                  <a:pt x="82" y="61"/>
                  <a:pt x="82" y="61"/>
                </a:cubicBezTo>
                <a:cubicBezTo>
                  <a:pt x="79" y="62"/>
                  <a:pt x="77" y="65"/>
                  <a:pt x="75" y="67"/>
                </a:cubicBezTo>
                <a:cubicBezTo>
                  <a:pt x="81" y="72"/>
                  <a:pt x="81" y="72"/>
                  <a:pt x="81" y="72"/>
                </a:cubicBezTo>
                <a:cubicBezTo>
                  <a:pt x="82" y="70"/>
                  <a:pt x="84" y="69"/>
                  <a:pt x="86" y="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2" name="Freeform 171">
            <a:extLst>
              <a:ext uri="{FF2B5EF4-FFF2-40B4-BE49-F238E27FC236}">
                <a16:creationId xmlns:a16="http://schemas.microsoft.com/office/drawing/2014/main" id="{70E11BCA-FA2C-462F-A4A2-ADA8470BD7AB}"/>
              </a:ext>
            </a:extLst>
          </p:cNvPr>
          <p:cNvSpPr>
            <a:spLocks noEditPoints="1"/>
          </p:cNvSpPr>
          <p:nvPr/>
        </p:nvSpPr>
        <p:spPr bwMode="auto">
          <a:xfrm>
            <a:off x="5942628" y="1585345"/>
            <a:ext cx="365125" cy="366713"/>
          </a:xfrm>
          <a:custGeom>
            <a:avLst/>
            <a:gdLst>
              <a:gd name="T0" fmla="*/ 88 w 176"/>
              <a:gd name="T1" fmla="*/ 68 h 176"/>
              <a:gd name="T2" fmla="*/ 68 w 176"/>
              <a:gd name="T3" fmla="*/ 88 h 176"/>
              <a:gd name="T4" fmla="*/ 88 w 176"/>
              <a:gd name="T5" fmla="*/ 108 h 176"/>
              <a:gd name="T6" fmla="*/ 108 w 176"/>
              <a:gd name="T7" fmla="*/ 88 h 176"/>
              <a:gd name="T8" fmla="*/ 88 w 176"/>
              <a:gd name="T9" fmla="*/ 68 h 176"/>
              <a:gd name="T10" fmla="*/ 88 w 176"/>
              <a:gd name="T11" fmla="*/ 0 h 176"/>
              <a:gd name="T12" fmla="*/ 88 w 176"/>
              <a:gd name="T13" fmla="*/ 0 h 176"/>
              <a:gd name="T14" fmla="*/ 88 w 176"/>
              <a:gd name="T15" fmla="*/ 0 h 176"/>
              <a:gd name="T16" fmla="*/ 0 w 176"/>
              <a:gd name="T17" fmla="*/ 88 h 176"/>
              <a:gd name="T18" fmla="*/ 88 w 176"/>
              <a:gd name="T19" fmla="*/ 176 h 176"/>
              <a:gd name="T20" fmla="*/ 176 w 176"/>
              <a:gd name="T21" fmla="*/ 88 h 176"/>
              <a:gd name="T22" fmla="*/ 88 w 176"/>
              <a:gd name="T23" fmla="*/ 0 h 176"/>
              <a:gd name="T24" fmla="*/ 92 w 176"/>
              <a:gd name="T25" fmla="*/ 168 h 176"/>
              <a:gd name="T26" fmla="*/ 92 w 176"/>
              <a:gd name="T27" fmla="*/ 140 h 176"/>
              <a:gd name="T28" fmla="*/ 88 w 176"/>
              <a:gd name="T29" fmla="*/ 136 h 176"/>
              <a:gd name="T30" fmla="*/ 84 w 176"/>
              <a:gd name="T31" fmla="*/ 140 h 176"/>
              <a:gd name="T32" fmla="*/ 84 w 176"/>
              <a:gd name="T33" fmla="*/ 168 h 176"/>
              <a:gd name="T34" fmla="*/ 8 w 176"/>
              <a:gd name="T35" fmla="*/ 92 h 176"/>
              <a:gd name="T36" fmla="*/ 36 w 176"/>
              <a:gd name="T37" fmla="*/ 92 h 176"/>
              <a:gd name="T38" fmla="*/ 40 w 176"/>
              <a:gd name="T39" fmla="*/ 88 h 176"/>
              <a:gd name="T40" fmla="*/ 36 w 176"/>
              <a:gd name="T41" fmla="*/ 84 h 176"/>
              <a:gd name="T42" fmla="*/ 8 w 176"/>
              <a:gd name="T43" fmla="*/ 84 h 176"/>
              <a:gd name="T44" fmla="*/ 84 w 176"/>
              <a:gd name="T45" fmla="*/ 8 h 176"/>
              <a:gd name="T46" fmla="*/ 84 w 176"/>
              <a:gd name="T47" fmla="*/ 36 h 176"/>
              <a:gd name="T48" fmla="*/ 88 w 176"/>
              <a:gd name="T49" fmla="*/ 40 h 176"/>
              <a:gd name="T50" fmla="*/ 92 w 176"/>
              <a:gd name="T51" fmla="*/ 36 h 176"/>
              <a:gd name="T52" fmla="*/ 92 w 176"/>
              <a:gd name="T53" fmla="*/ 8 h 176"/>
              <a:gd name="T54" fmla="*/ 168 w 176"/>
              <a:gd name="T55" fmla="*/ 84 h 176"/>
              <a:gd name="T56" fmla="*/ 140 w 176"/>
              <a:gd name="T57" fmla="*/ 84 h 176"/>
              <a:gd name="T58" fmla="*/ 136 w 176"/>
              <a:gd name="T59" fmla="*/ 88 h 176"/>
              <a:gd name="T60" fmla="*/ 140 w 176"/>
              <a:gd name="T61" fmla="*/ 92 h 176"/>
              <a:gd name="T62" fmla="*/ 168 w 176"/>
              <a:gd name="T63" fmla="*/ 92 h 176"/>
              <a:gd name="T64" fmla="*/ 92 w 176"/>
              <a:gd name="T65"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76">
                <a:moveTo>
                  <a:pt x="88" y="68"/>
                </a:moveTo>
                <a:cubicBezTo>
                  <a:pt x="77" y="68"/>
                  <a:pt x="68" y="77"/>
                  <a:pt x="68" y="88"/>
                </a:cubicBezTo>
                <a:cubicBezTo>
                  <a:pt x="68" y="99"/>
                  <a:pt x="77" y="108"/>
                  <a:pt x="88" y="108"/>
                </a:cubicBezTo>
                <a:cubicBezTo>
                  <a:pt x="99" y="108"/>
                  <a:pt x="108" y="99"/>
                  <a:pt x="108" y="88"/>
                </a:cubicBezTo>
                <a:cubicBezTo>
                  <a:pt x="108" y="77"/>
                  <a:pt x="99" y="68"/>
                  <a:pt x="88" y="68"/>
                </a:cubicBezTo>
                <a:moveTo>
                  <a:pt x="88" y="0"/>
                </a:moveTo>
                <a:cubicBezTo>
                  <a:pt x="88" y="0"/>
                  <a:pt x="88" y="0"/>
                  <a:pt x="88" y="0"/>
                </a:cubicBezTo>
                <a:cubicBezTo>
                  <a:pt x="88" y="0"/>
                  <a:pt x="88" y="0"/>
                  <a:pt x="88" y="0"/>
                </a:cubicBezTo>
                <a:cubicBezTo>
                  <a:pt x="40" y="0"/>
                  <a:pt x="0" y="39"/>
                  <a:pt x="0" y="88"/>
                </a:cubicBezTo>
                <a:cubicBezTo>
                  <a:pt x="0" y="137"/>
                  <a:pt x="40" y="176"/>
                  <a:pt x="88" y="176"/>
                </a:cubicBezTo>
                <a:cubicBezTo>
                  <a:pt x="137" y="176"/>
                  <a:pt x="176" y="137"/>
                  <a:pt x="176" y="88"/>
                </a:cubicBezTo>
                <a:cubicBezTo>
                  <a:pt x="176" y="39"/>
                  <a:pt x="137" y="0"/>
                  <a:pt x="88" y="0"/>
                </a:cubicBezTo>
                <a:moveTo>
                  <a:pt x="92" y="168"/>
                </a:moveTo>
                <a:cubicBezTo>
                  <a:pt x="92" y="140"/>
                  <a:pt x="92" y="140"/>
                  <a:pt x="92" y="140"/>
                </a:cubicBezTo>
                <a:cubicBezTo>
                  <a:pt x="92" y="138"/>
                  <a:pt x="91" y="136"/>
                  <a:pt x="88" y="136"/>
                </a:cubicBezTo>
                <a:cubicBezTo>
                  <a:pt x="86" y="136"/>
                  <a:pt x="84" y="138"/>
                  <a:pt x="84" y="140"/>
                </a:cubicBezTo>
                <a:cubicBezTo>
                  <a:pt x="84" y="168"/>
                  <a:pt x="84" y="168"/>
                  <a:pt x="84" y="168"/>
                </a:cubicBezTo>
                <a:cubicBezTo>
                  <a:pt x="43" y="166"/>
                  <a:pt x="11" y="133"/>
                  <a:pt x="8" y="92"/>
                </a:cubicBezTo>
                <a:cubicBezTo>
                  <a:pt x="36" y="92"/>
                  <a:pt x="36" y="92"/>
                  <a:pt x="36" y="92"/>
                </a:cubicBezTo>
                <a:cubicBezTo>
                  <a:pt x="39" y="92"/>
                  <a:pt x="40" y="90"/>
                  <a:pt x="40" y="88"/>
                </a:cubicBezTo>
                <a:cubicBezTo>
                  <a:pt x="40" y="86"/>
                  <a:pt x="39" y="84"/>
                  <a:pt x="36" y="84"/>
                </a:cubicBezTo>
                <a:cubicBezTo>
                  <a:pt x="8" y="84"/>
                  <a:pt x="8" y="84"/>
                  <a:pt x="8" y="84"/>
                </a:cubicBezTo>
                <a:cubicBezTo>
                  <a:pt x="11" y="43"/>
                  <a:pt x="43" y="10"/>
                  <a:pt x="84" y="8"/>
                </a:cubicBezTo>
                <a:cubicBezTo>
                  <a:pt x="84" y="36"/>
                  <a:pt x="84" y="36"/>
                  <a:pt x="84" y="36"/>
                </a:cubicBezTo>
                <a:cubicBezTo>
                  <a:pt x="84" y="38"/>
                  <a:pt x="86" y="40"/>
                  <a:pt x="88" y="40"/>
                </a:cubicBezTo>
                <a:cubicBezTo>
                  <a:pt x="91" y="40"/>
                  <a:pt x="92" y="38"/>
                  <a:pt x="92" y="36"/>
                </a:cubicBezTo>
                <a:cubicBezTo>
                  <a:pt x="92" y="8"/>
                  <a:pt x="92" y="8"/>
                  <a:pt x="92" y="8"/>
                </a:cubicBezTo>
                <a:cubicBezTo>
                  <a:pt x="133" y="10"/>
                  <a:pt x="166" y="43"/>
                  <a:pt x="168" y="84"/>
                </a:cubicBezTo>
                <a:cubicBezTo>
                  <a:pt x="140" y="84"/>
                  <a:pt x="140" y="84"/>
                  <a:pt x="140" y="84"/>
                </a:cubicBezTo>
                <a:cubicBezTo>
                  <a:pt x="138" y="84"/>
                  <a:pt x="136" y="86"/>
                  <a:pt x="136" y="88"/>
                </a:cubicBezTo>
                <a:cubicBezTo>
                  <a:pt x="136" y="90"/>
                  <a:pt x="138" y="92"/>
                  <a:pt x="140" y="92"/>
                </a:cubicBezTo>
                <a:cubicBezTo>
                  <a:pt x="168" y="92"/>
                  <a:pt x="168" y="92"/>
                  <a:pt x="168" y="92"/>
                </a:cubicBezTo>
                <a:cubicBezTo>
                  <a:pt x="166" y="133"/>
                  <a:pt x="133" y="166"/>
                  <a:pt x="92"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3" name="Freeform 172">
            <a:extLst>
              <a:ext uri="{FF2B5EF4-FFF2-40B4-BE49-F238E27FC236}">
                <a16:creationId xmlns:a16="http://schemas.microsoft.com/office/drawing/2014/main" id="{455132A3-6997-4CAE-B8D2-84558503911B}"/>
              </a:ext>
            </a:extLst>
          </p:cNvPr>
          <p:cNvSpPr>
            <a:spLocks noEditPoints="1"/>
          </p:cNvSpPr>
          <p:nvPr/>
        </p:nvSpPr>
        <p:spPr bwMode="auto">
          <a:xfrm>
            <a:off x="6652752" y="1585345"/>
            <a:ext cx="365125" cy="366713"/>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4 w 176"/>
              <a:gd name="T11" fmla="*/ 168 h 176"/>
              <a:gd name="T12" fmla="*/ 8 w 176"/>
              <a:gd name="T13" fmla="*/ 92 h 176"/>
              <a:gd name="T14" fmla="*/ 25 w 176"/>
              <a:gd name="T15" fmla="*/ 92 h 176"/>
              <a:gd name="T16" fmla="*/ 34 w 176"/>
              <a:gd name="T17" fmla="*/ 100 h 176"/>
              <a:gd name="T18" fmla="*/ 84 w 176"/>
              <a:gd name="T19" fmla="*/ 144 h 176"/>
              <a:gd name="T20" fmla="*/ 84 w 176"/>
              <a:gd name="T21" fmla="*/ 168 h 176"/>
              <a:gd name="T22" fmla="*/ 84 w 176"/>
              <a:gd name="T23" fmla="*/ 136 h 176"/>
              <a:gd name="T24" fmla="*/ 42 w 176"/>
              <a:gd name="T25" fmla="*/ 99 h 176"/>
              <a:gd name="T26" fmla="*/ 48 w 176"/>
              <a:gd name="T27" fmla="*/ 92 h 176"/>
              <a:gd name="T28" fmla="*/ 69 w 176"/>
              <a:gd name="T29" fmla="*/ 92 h 176"/>
              <a:gd name="T30" fmla="*/ 84 w 176"/>
              <a:gd name="T31" fmla="*/ 108 h 176"/>
              <a:gd name="T32" fmla="*/ 84 w 176"/>
              <a:gd name="T33" fmla="*/ 136 h 176"/>
              <a:gd name="T34" fmla="*/ 84 w 176"/>
              <a:gd name="T35" fmla="*/ 68 h 176"/>
              <a:gd name="T36" fmla="*/ 69 w 176"/>
              <a:gd name="T37" fmla="*/ 84 h 176"/>
              <a:gd name="T38" fmla="*/ 48 w 176"/>
              <a:gd name="T39" fmla="*/ 84 h 176"/>
              <a:gd name="T40" fmla="*/ 42 w 176"/>
              <a:gd name="T41" fmla="*/ 77 h 176"/>
              <a:gd name="T42" fmla="*/ 84 w 176"/>
              <a:gd name="T43" fmla="*/ 40 h 176"/>
              <a:gd name="T44" fmla="*/ 84 w 176"/>
              <a:gd name="T45" fmla="*/ 68 h 176"/>
              <a:gd name="T46" fmla="*/ 84 w 176"/>
              <a:gd name="T47" fmla="*/ 32 h 176"/>
              <a:gd name="T48" fmla="*/ 34 w 176"/>
              <a:gd name="T49" fmla="*/ 76 h 176"/>
              <a:gd name="T50" fmla="*/ 25 w 176"/>
              <a:gd name="T51" fmla="*/ 84 h 176"/>
              <a:gd name="T52" fmla="*/ 8 w 176"/>
              <a:gd name="T53" fmla="*/ 84 h 176"/>
              <a:gd name="T54" fmla="*/ 84 w 176"/>
              <a:gd name="T55" fmla="*/ 8 h 176"/>
              <a:gd name="T56" fmla="*/ 84 w 176"/>
              <a:gd name="T57" fmla="*/ 32 h 176"/>
              <a:gd name="T58" fmla="*/ 92 w 176"/>
              <a:gd name="T59" fmla="*/ 8 h 176"/>
              <a:gd name="T60" fmla="*/ 168 w 176"/>
              <a:gd name="T61" fmla="*/ 84 h 176"/>
              <a:gd name="T62" fmla="*/ 144 w 176"/>
              <a:gd name="T63" fmla="*/ 84 h 176"/>
              <a:gd name="T64" fmla="*/ 135 w 176"/>
              <a:gd name="T65" fmla="*/ 57 h 176"/>
              <a:gd name="T66" fmla="*/ 136 w 176"/>
              <a:gd name="T67" fmla="*/ 52 h 176"/>
              <a:gd name="T68" fmla="*/ 124 w 176"/>
              <a:gd name="T69" fmla="*/ 40 h 176"/>
              <a:gd name="T70" fmla="*/ 119 w 176"/>
              <a:gd name="T71" fmla="*/ 41 h 176"/>
              <a:gd name="T72" fmla="*/ 92 w 176"/>
              <a:gd name="T73" fmla="*/ 32 h 176"/>
              <a:gd name="T74" fmla="*/ 92 w 176"/>
              <a:gd name="T75" fmla="*/ 8 h 176"/>
              <a:gd name="T76" fmla="*/ 92 w 176"/>
              <a:gd name="T77" fmla="*/ 40 h 176"/>
              <a:gd name="T78" fmla="*/ 113 w 176"/>
              <a:gd name="T79" fmla="*/ 47 h 176"/>
              <a:gd name="T80" fmla="*/ 112 w 176"/>
              <a:gd name="T81" fmla="*/ 52 h 176"/>
              <a:gd name="T82" fmla="*/ 124 w 176"/>
              <a:gd name="T83" fmla="*/ 64 h 176"/>
              <a:gd name="T84" fmla="*/ 129 w 176"/>
              <a:gd name="T85" fmla="*/ 63 h 176"/>
              <a:gd name="T86" fmla="*/ 136 w 176"/>
              <a:gd name="T87" fmla="*/ 84 h 176"/>
              <a:gd name="T88" fmla="*/ 108 w 176"/>
              <a:gd name="T89" fmla="*/ 84 h 176"/>
              <a:gd name="T90" fmla="*/ 92 w 176"/>
              <a:gd name="T91" fmla="*/ 68 h 176"/>
              <a:gd name="T92" fmla="*/ 92 w 176"/>
              <a:gd name="T93" fmla="*/ 40 h 176"/>
              <a:gd name="T94" fmla="*/ 92 w 176"/>
              <a:gd name="T95" fmla="*/ 108 h 176"/>
              <a:gd name="T96" fmla="*/ 108 w 176"/>
              <a:gd name="T97" fmla="*/ 92 h 176"/>
              <a:gd name="T98" fmla="*/ 136 w 176"/>
              <a:gd name="T99" fmla="*/ 92 h 176"/>
              <a:gd name="T100" fmla="*/ 92 w 176"/>
              <a:gd name="T101" fmla="*/ 136 h 176"/>
              <a:gd name="T102" fmla="*/ 92 w 176"/>
              <a:gd name="T103" fmla="*/ 108 h 176"/>
              <a:gd name="T104" fmla="*/ 92 w 176"/>
              <a:gd name="T105" fmla="*/ 168 h 176"/>
              <a:gd name="T106" fmla="*/ 92 w 176"/>
              <a:gd name="T107" fmla="*/ 144 h 176"/>
              <a:gd name="T108" fmla="*/ 144 w 176"/>
              <a:gd name="T109" fmla="*/ 92 h 176"/>
              <a:gd name="T110" fmla="*/ 168 w 176"/>
              <a:gd name="T111" fmla="*/ 92 h 176"/>
              <a:gd name="T112" fmla="*/ 92 w 176"/>
              <a:gd name="T113"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176">
                <a:moveTo>
                  <a:pt x="88" y="0"/>
                </a:moveTo>
                <a:cubicBezTo>
                  <a:pt x="40" y="0"/>
                  <a:pt x="0" y="39"/>
                  <a:pt x="0" y="88"/>
                </a:cubicBezTo>
                <a:cubicBezTo>
                  <a:pt x="0" y="137"/>
                  <a:pt x="40" y="176"/>
                  <a:pt x="88" y="176"/>
                </a:cubicBezTo>
                <a:cubicBezTo>
                  <a:pt x="137" y="176"/>
                  <a:pt x="176" y="137"/>
                  <a:pt x="176" y="88"/>
                </a:cubicBezTo>
                <a:cubicBezTo>
                  <a:pt x="176" y="39"/>
                  <a:pt x="137" y="0"/>
                  <a:pt x="88" y="0"/>
                </a:cubicBezTo>
                <a:moveTo>
                  <a:pt x="84" y="168"/>
                </a:moveTo>
                <a:cubicBezTo>
                  <a:pt x="43" y="166"/>
                  <a:pt x="11" y="133"/>
                  <a:pt x="8" y="92"/>
                </a:cubicBezTo>
                <a:cubicBezTo>
                  <a:pt x="25" y="92"/>
                  <a:pt x="25" y="92"/>
                  <a:pt x="25" y="92"/>
                </a:cubicBezTo>
                <a:cubicBezTo>
                  <a:pt x="26" y="96"/>
                  <a:pt x="30" y="99"/>
                  <a:pt x="34" y="100"/>
                </a:cubicBezTo>
                <a:cubicBezTo>
                  <a:pt x="39" y="124"/>
                  <a:pt x="59" y="142"/>
                  <a:pt x="84" y="144"/>
                </a:cubicBezTo>
                <a:lnTo>
                  <a:pt x="84" y="168"/>
                </a:lnTo>
                <a:close/>
                <a:moveTo>
                  <a:pt x="84" y="136"/>
                </a:moveTo>
                <a:cubicBezTo>
                  <a:pt x="63" y="134"/>
                  <a:pt x="46" y="119"/>
                  <a:pt x="42" y="99"/>
                </a:cubicBezTo>
                <a:cubicBezTo>
                  <a:pt x="44" y="97"/>
                  <a:pt x="46" y="95"/>
                  <a:pt x="48" y="92"/>
                </a:cubicBezTo>
                <a:cubicBezTo>
                  <a:pt x="69" y="92"/>
                  <a:pt x="69" y="92"/>
                  <a:pt x="69" y="92"/>
                </a:cubicBezTo>
                <a:cubicBezTo>
                  <a:pt x="70" y="100"/>
                  <a:pt x="76" y="106"/>
                  <a:pt x="84" y="108"/>
                </a:cubicBezTo>
                <a:lnTo>
                  <a:pt x="84" y="136"/>
                </a:lnTo>
                <a:close/>
                <a:moveTo>
                  <a:pt x="84" y="68"/>
                </a:moveTo>
                <a:cubicBezTo>
                  <a:pt x="76" y="70"/>
                  <a:pt x="70" y="76"/>
                  <a:pt x="69" y="84"/>
                </a:cubicBezTo>
                <a:cubicBezTo>
                  <a:pt x="48" y="84"/>
                  <a:pt x="48" y="84"/>
                  <a:pt x="48" y="84"/>
                </a:cubicBezTo>
                <a:cubicBezTo>
                  <a:pt x="46" y="81"/>
                  <a:pt x="44" y="79"/>
                  <a:pt x="42" y="77"/>
                </a:cubicBezTo>
                <a:cubicBezTo>
                  <a:pt x="46" y="57"/>
                  <a:pt x="63" y="42"/>
                  <a:pt x="84" y="40"/>
                </a:cubicBezTo>
                <a:lnTo>
                  <a:pt x="84" y="68"/>
                </a:lnTo>
                <a:close/>
                <a:moveTo>
                  <a:pt x="84" y="32"/>
                </a:moveTo>
                <a:cubicBezTo>
                  <a:pt x="59" y="34"/>
                  <a:pt x="39" y="52"/>
                  <a:pt x="34" y="76"/>
                </a:cubicBezTo>
                <a:cubicBezTo>
                  <a:pt x="30" y="77"/>
                  <a:pt x="26" y="80"/>
                  <a:pt x="25" y="84"/>
                </a:cubicBezTo>
                <a:cubicBezTo>
                  <a:pt x="8" y="84"/>
                  <a:pt x="8" y="84"/>
                  <a:pt x="8" y="84"/>
                </a:cubicBezTo>
                <a:cubicBezTo>
                  <a:pt x="11" y="43"/>
                  <a:pt x="43" y="10"/>
                  <a:pt x="84" y="8"/>
                </a:cubicBezTo>
                <a:lnTo>
                  <a:pt x="84" y="32"/>
                </a:lnTo>
                <a:close/>
                <a:moveTo>
                  <a:pt x="92" y="8"/>
                </a:moveTo>
                <a:cubicBezTo>
                  <a:pt x="133" y="10"/>
                  <a:pt x="166" y="43"/>
                  <a:pt x="168" y="84"/>
                </a:cubicBezTo>
                <a:cubicBezTo>
                  <a:pt x="144" y="84"/>
                  <a:pt x="144" y="84"/>
                  <a:pt x="144" y="84"/>
                </a:cubicBezTo>
                <a:cubicBezTo>
                  <a:pt x="143" y="74"/>
                  <a:pt x="140" y="65"/>
                  <a:pt x="135" y="57"/>
                </a:cubicBezTo>
                <a:cubicBezTo>
                  <a:pt x="136" y="56"/>
                  <a:pt x="136" y="54"/>
                  <a:pt x="136" y="52"/>
                </a:cubicBezTo>
                <a:cubicBezTo>
                  <a:pt x="136" y="45"/>
                  <a:pt x="131" y="40"/>
                  <a:pt x="124" y="40"/>
                </a:cubicBezTo>
                <a:cubicBezTo>
                  <a:pt x="122" y="40"/>
                  <a:pt x="121" y="40"/>
                  <a:pt x="119" y="41"/>
                </a:cubicBezTo>
                <a:cubicBezTo>
                  <a:pt x="111" y="36"/>
                  <a:pt x="102" y="33"/>
                  <a:pt x="92" y="32"/>
                </a:cubicBezTo>
                <a:lnTo>
                  <a:pt x="92" y="8"/>
                </a:lnTo>
                <a:close/>
                <a:moveTo>
                  <a:pt x="92" y="40"/>
                </a:moveTo>
                <a:cubicBezTo>
                  <a:pt x="100" y="41"/>
                  <a:pt x="107" y="43"/>
                  <a:pt x="113" y="47"/>
                </a:cubicBezTo>
                <a:cubicBezTo>
                  <a:pt x="113" y="49"/>
                  <a:pt x="112" y="50"/>
                  <a:pt x="112" y="52"/>
                </a:cubicBezTo>
                <a:cubicBezTo>
                  <a:pt x="112" y="59"/>
                  <a:pt x="118" y="64"/>
                  <a:pt x="124" y="64"/>
                </a:cubicBezTo>
                <a:cubicBezTo>
                  <a:pt x="126" y="64"/>
                  <a:pt x="128" y="64"/>
                  <a:pt x="129" y="63"/>
                </a:cubicBezTo>
                <a:cubicBezTo>
                  <a:pt x="133" y="69"/>
                  <a:pt x="135" y="76"/>
                  <a:pt x="136" y="84"/>
                </a:cubicBezTo>
                <a:cubicBezTo>
                  <a:pt x="108" y="84"/>
                  <a:pt x="108" y="84"/>
                  <a:pt x="108" y="84"/>
                </a:cubicBezTo>
                <a:cubicBezTo>
                  <a:pt x="106" y="76"/>
                  <a:pt x="100" y="70"/>
                  <a:pt x="92" y="68"/>
                </a:cubicBezTo>
                <a:lnTo>
                  <a:pt x="92" y="40"/>
                </a:lnTo>
                <a:close/>
                <a:moveTo>
                  <a:pt x="92" y="108"/>
                </a:moveTo>
                <a:cubicBezTo>
                  <a:pt x="100" y="106"/>
                  <a:pt x="106" y="100"/>
                  <a:pt x="108" y="92"/>
                </a:cubicBezTo>
                <a:cubicBezTo>
                  <a:pt x="136" y="92"/>
                  <a:pt x="136" y="92"/>
                  <a:pt x="136" y="92"/>
                </a:cubicBezTo>
                <a:cubicBezTo>
                  <a:pt x="134" y="115"/>
                  <a:pt x="116" y="134"/>
                  <a:pt x="92" y="136"/>
                </a:cubicBezTo>
                <a:lnTo>
                  <a:pt x="92" y="108"/>
                </a:lnTo>
                <a:close/>
                <a:moveTo>
                  <a:pt x="92" y="168"/>
                </a:moveTo>
                <a:cubicBezTo>
                  <a:pt x="92" y="144"/>
                  <a:pt x="92" y="144"/>
                  <a:pt x="92" y="144"/>
                </a:cubicBezTo>
                <a:cubicBezTo>
                  <a:pt x="120" y="142"/>
                  <a:pt x="142" y="120"/>
                  <a:pt x="144" y="92"/>
                </a:cubicBezTo>
                <a:cubicBezTo>
                  <a:pt x="168" y="92"/>
                  <a:pt x="168" y="92"/>
                  <a:pt x="168" y="92"/>
                </a:cubicBezTo>
                <a:cubicBezTo>
                  <a:pt x="166" y="133"/>
                  <a:pt x="133" y="166"/>
                  <a:pt x="92" y="16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4" name="Freeform 173">
            <a:extLst>
              <a:ext uri="{FF2B5EF4-FFF2-40B4-BE49-F238E27FC236}">
                <a16:creationId xmlns:a16="http://schemas.microsoft.com/office/drawing/2014/main" id="{0B29F612-9F53-44BA-BF8C-7739EC80C739}"/>
              </a:ext>
            </a:extLst>
          </p:cNvPr>
          <p:cNvSpPr>
            <a:spLocks noEditPoints="1"/>
          </p:cNvSpPr>
          <p:nvPr/>
        </p:nvSpPr>
        <p:spPr bwMode="auto">
          <a:xfrm>
            <a:off x="7362876" y="1585345"/>
            <a:ext cx="298450" cy="366713"/>
          </a:xfrm>
          <a:custGeom>
            <a:avLst/>
            <a:gdLst>
              <a:gd name="T0" fmla="*/ 144 w 144"/>
              <a:gd name="T1" fmla="*/ 12 h 176"/>
              <a:gd name="T2" fmla="*/ 142 w 144"/>
              <a:gd name="T3" fmla="*/ 8 h 176"/>
              <a:gd name="T4" fmla="*/ 100 w 144"/>
              <a:gd name="T5" fmla="*/ 0 h 176"/>
              <a:gd name="T6" fmla="*/ 71 w 144"/>
              <a:gd name="T7" fmla="*/ 5 h 176"/>
              <a:gd name="T8" fmla="*/ 52 w 144"/>
              <a:gd name="T9" fmla="*/ 8 h 176"/>
              <a:gd name="T10" fmla="*/ 30 w 144"/>
              <a:gd name="T11" fmla="*/ 4 h 176"/>
              <a:gd name="T12" fmla="*/ 4 w 144"/>
              <a:gd name="T13" fmla="*/ 0 h 176"/>
              <a:gd name="T14" fmla="*/ 0 w 144"/>
              <a:gd name="T15" fmla="*/ 4 h 176"/>
              <a:gd name="T16" fmla="*/ 0 w 144"/>
              <a:gd name="T17" fmla="*/ 172 h 176"/>
              <a:gd name="T18" fmla="*/ 4 w 144"/>
              <a:gd name="T19" fmla="*/ 176 h 176"/>
              <a:gd name="T20" fmla="*/ 8 w 144"/>
              <a:gd name="T21" fmla="*/ 172 h 176"/>
              <a:gd name="T22" fmla="*/ 8 w 144"/>
              <a:gd name="T23" fmla="*/ 104 h 176"/>
              <a:gd name="T24" fmla="*/ 27 w 144"/>
              <a:gd name="T25" fmla="*/ 108 h 176"/>
              <a:gd name="T26" fmla="*/ 52 w 144"/>
              <a:gd name="T27" fmla="*/ 112 h 176"/>
              <a:gd name="T28" fmla="*/ 73 w 144"/>
              <a:gd name="T29" fmla="*/ 108 h 176"/>
              <a:gd name="T30" fmla="*/ 100 w 144"/>
              <a:gd name="T31" fmla="*/ 104 h 176"/>
              <a:gd name="T32" fmla="*/ 139 w 144"/>
              <a:gd name="T33" fmla="*/ 112 h 176"/>
              <a:gd name="T34" fmla="*/ 144 w 144"/>
              <a:gd name="T35" fmla="*/ 110 h 176"/>
              <a:gd name="T36" fmla="*/ 144 w 144"/>
              <a:gd name="T37" fmla="*/ 108 h 176"/>
              <a:gd name="T38" fmla="*/ 144 w 144"/>
              <a:gd name="T39" fmla="*/ 108 h 176"/>
              <a:gd name="T40" fmla="*/ 144 w 144"/>
              <a:gd name="T41" fmla="*/ 12 h 176"/>
              <a:gd name="T42" fmla="*/ 136 w 144"/>
              <a:gd name="T43" fmla="*/ 102 h 176"/>
              <a:gd name="T44" fmla="*/ 100 w 144"/>
              <a:gd name="T45" fmla="*/ 96 h 176"/>
              <a:gd name="T46" fmla="*/ 71 w 144"/>
              <a:gd name="T47" fmla="*/ 101 h 176"/>
              <a:gd name="T48" fmla="*/ 52 w 144"/>
              <a:gd name="T49" fmla="*/ 104 h 176"/>
              <a:gd name="T50" fmla="*/ 30 w 144"/>
              <a:gd name="T51" fmla="*/ 100 h 176"/>
              <a:gd name="T52" fmla="*/ 8 w 144"/>
              <a:gd name="T53" fmla="*/ 96 h 176"/>
              <a:gd name="T54" fmla="*/ 8 w 144"/>
              <a:gd name="T55" fmla="*/ 8 h 176"/>
              <a:gd name="T56" fmla="*/ 27 w 144"/>
              <a:gd name="T57" fmla="*/ 12 h 176"/>
              <a:gd name="T58" fmla="*/ 52 w 144"/>
              <a:gd name="T59" fmla="*/ 16 h 176"/>
              <a:gd name="T60" fmla="*/ 73 w 144"/>
              <a:gd name="T61" fmla="*/ 12 h 176"/>
              <a:gd name="T62" fmla="*/ 100 w 144"/>
              <a:gd name="T63" fmla="*/ 8 h 176"/>
              <a:gd name="T64" fmla="*/ 136 w 144"/>
              <a:gd name="T65" fmla="*/ 15 h 176"/>
              <a:gd name="T66" fmla="*/ 136 w 144"/>
              <a:gd name="T67" fmla="*/ 10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76">
                <a:moveTo>
                  <a:pt x="144" y="12"/>
                </a:moveTo>
                <a:cubicBezTo>
                  <a:pt x="144" y="10"/>
                  <a:pt x="143" y="9"/>
                  <a:pt x="142" y="8"/>
                </a:cubicBezTo>
                <a:cubicBezTo>
                  <a:pt x="141" y="8"/>
                  <a:pt x="125" y="0"/>
                  <a:pt x="100" y="0"/>
                </a:cubicBezTo>
                <a:cubicBezTo>
                  <a:pt x="84" y="0"/>
                  <a:pt x="77" y="2"/>
                  <a:pt x="71" y="5"/>
                </a:cubicBezTo>
                <a:cubicBezTo>
                  <a:pt x="65" y="6"/>
                  <a:pt x="61" y="8"/>
                  <a:pt x="52" y="8"/>
                </a:cubicBezTo>
                <a:cubicBezTo>
                  <a:pt x="41" y="8"/>
                  <a:pt x="35" y="6"/>
                  <a:pt x="30" y="4"/>
                </a:cubicBezTo>
                <a:cubicBezTo>
                  <a:pt x="23" y="2"/>
                  <a:pt x="17" y="0"/>
                  <a:pt x="4" y="0"/>
                </a:cubicBezTo>
                <a:cubicBezTo>
                  <a:pt x="2" y="0"/>
                  <a:pt x="0" y="2"/>
                  <a:pt x="0" y="4"/>
                </a:cubicBezTo>
                <a:cubicBezTo>
                  <a:pt x="0" y="172"/>
                  <a:pt x="0" y="172"/>
                  <a:pt x="0" y="172"/>
                </a:cubicBezTo>
                <a:cubicBezTo>
                  <a:pt x="0" y="174"/>
                  <a:pt x="2" y="176"/>
                  <a:pt x="4" y="176"/>
                </a:cubicBezTo>
                <a:cubicBezTo>
                  <a:pt x="7" y="176"/>
                  <a:pt x="8" y="174"/>
                  <a:pt x="8" y="172"/>
                </a:cubicBezTo>
                <a:cubicBezTo>
                  <a:pt x="8" y="104"/>
                  <a:pt x="8" y="104"/>
                  <a:pt x="8" y="104"/>
                </a:cubicBezTo>
                <a:cubicBezTo>
                  <a:pt x="17" y="104"/>
                  <a:pt x="22" y="106"/>
                  <a:pt x="27" y="108"/>
                </a:cubicBezTo>
                <a:cubicBezTo>
                  <a:pt x="33" y="110"/>
                  <a:pt x="40" y="112"/>
                  <a:pt x="52" y="112"/>
                </a:cubicBezTo>
                <a:cubicBezTo>
                  <a:pt x="62" y="112"/>
                  <a:pt x="68" y="110"/>
                  <a:pt x="73" y="108"/>
                </a:cubicBezTo>
                <a:cubicBezTo>
                  <a:pt x="79" y="106"/>
                  <a:pt x="86" y="104"/>
                  <a:pt x="100" y="104"/>
                </a:cubicBezTo>
                <a:cubicBezTo>
                  <a:pt x="123" y="104"/>
                  <a:pt x="138" y="111"/>
                  <a:pt x="139" y="112"/>
                </a:cubicBezTo>
                <a:cubicBezTo>
                  <a:pt x="140" y="113"/>
                  <a:pt x="143" y="112"/>
                  <a:pt x="144" y="110"/>
                </a:cubicBezTo>
                <a:cubicBezTo>
                  <a:pt x="144" y="109"/>
                  <a:pt x="144" y="109"/>
                  <a:pt x="144" y="108"/>
                </a:cubicBezTo>
                <a:cubicBezTo>
                  <a:pt x="144" y="108"/>
                  <a:pt x="144" y="108"/>
                  <a:pt x="144" y="108"/>
                </a:cubicBezTo>
                <a:cubicBezTo>
                  <a:pt x="144" y="12"/>
                  <a:pt x="144" y="12"/>
                  <a:pt x="144" y="12"/>
                </a:cubicBezTo>
                <a:close/>
                <a:moveTo>
                  <a:pt x="136" y="102"/>
                </a:moveTo>
                <a:cubicBezTo>
                  <a:pt x="129" y="99"/>
                  <a:pt x="117" y="96"/>
                  <a:pt x="100" y="96"/>
                </a:cubicBezTo>
                <a:cubicBezTo>
                  <a:pt x="84" y="96"/>
                  <a:pt x="77" y="98"/>
                  <a:pt x="71" y="101"/>
                </a:cubicBezTo>
                <a:cubicBezTo>
                  <a:pt x="65" y="102"/>
                  <a:pt x="61" y="104"/>
                  <a:pt x="52" y="104"/>
                </a:cubicBezTo>
                <a:cubicBezTo>
                  <a:pt x="41" y="104"/>
                  <a:pt x="35" y="102"/>
                  <a:pt x="30" y="100"/>
                </a:cubicBezTo>
                <a:cubicBezTo>
                  <a:pt x="24" y="98"/>
                  <a:pt x="18" y="96"/>
                  <a:pt x="8" y="96"/>
                </a:cubicBezTo>
                <a:cubicBezTo>
                  <a:pt x="8" y="8"/>
                  <a:pt x="8" y="8"/>
                  <a:pt x="8" y="8"/>
                </a:cubicBezTo>
                <a:cubicBezTo>
                  <a:pt x="17" y="8"/>
                  <a:pt x="22" y="10"/>
                  <a:pt x="27" y="12"/>
                </a:cubicBezTo>
                <a:cubicBezTo>
                  <a:pt x="33" y="14"/>
                  <a:pt x="40" y="16"/>
                  <a:pt x="52" y="16"/>
                </a:cubicBezTo>
                <a:cubicBezTo>
                  <a:pt x="62" y="16"/>
                  <a:pt x="68" y="14"/>
                  <a:pt x="73" y="12"/>
                </a:cubicBezTo>
                <a:cubicBezTo>
                  <a:pt x="79" y="10"/>
                  <a:pt x="86" y="8"/>
                  <a:pt x="100" y="8"/>
                </a:cubicBezTo>
                <a:cubicBezTo>
                  <a:pt x="118" y="8"/>
                  <a:pt x="131" y="13"/>
                  <a:pt x="136" y="15"/>
                </a:cubicBezTo>
                <a:lnTo>
                  <a:pt x="136" y="10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5" name="Freeform 174">
            <a:extLst>
              <a:ext uri="{FF2B5EF4-FFF2-40B4-BE49-F238E27FC236}">
                <a16:creationId xmlns:a16="http://schemas.microsoft.com/office/drawing/2014/main" id="{630930F2-9D8E-4F6D-9594-81BF8696428E}"/>
              </a:ext>
            </a:extLst>
          </p:cNvPr>
          <p:cNvSpPr>
            <a:spLocks noEditPoints="1"/>
          </p:cNvSpPr>
          <p:nvPr/>
        </p:nvSpPr>
        <p:spPr bwMode="auto">
          <a:xfrm>
            <a:off x="8006325" y="1585345"/>
            <a:ext cx="300038" cy="366713"/>
          </a:xfrm>
          <a:custGeom>
            <a:avLst/>
            <a:gdLst>
              <a:gd name="T0" fmla="*/ 144 w 144"/>
              <a:gd name="T1" fmla="*/ 98 h 176"/>
              <a:gd name="T2" fmla="*/ 121 w 144"/>
              <a:gd name="T3" fmla="*/ 60 h 176"/>
              <a:gd name="T4" fmla="*/ 144 w 144"/>
              <a:gd name="T5" fmla="*/ 22 h 176"/>
              <a:gd name="T6" fmla="*/ 144 w 144"/>
              <a:gd name="T7" fmla="*/ 22 h 176"/>
              <a:gd name="T8" fmla="*/ 144 w 144"/>
              <a:gd name="T9" fmla="*/ 20 h 176"/>
              <a:gd name="T10" fmla="*/ 140 w 144"/>
              <a:gd name="T11" fmla="*/ 16 h 176"/>
              <a:gd name="T12" fmla="*/ 80 w 144"/>
              <a:gd name="T13" fmla="*/ 16 h 176"/>
              <a:gd name="T14" fmla="*/ 80 w 144"/>
              <a:gd name="T15" fmla="*/ 4 h 176"/>
              <a:gd name="T16" fmla="*/ 76 w 144"/>
              <a:gd name="T17" fmla="*/ 0 h 176"/>
              <a:gd name="T18" fmla="*/ 4 w 144"/>
              <a:gd name="T19" fmla="*/ 0 h 176"/>
              <a:gd name="T20" fmla="*/ 0 w 144"/>
              <a:gd name="T21" fmla="*/ 4 h 176"/>
              <a:gd name="T22" fmla="*/ 0 w 144"/>
              <a:gd name="T23" fmla="*/ 172 h 176"/>
              <a:gd name="T24" fmla="*/ 4 w 144"/>
              <a:gd name="T25" fmla="*/ 176 h 176"/>
              <a:gd name="T26" fmla="*/ 8 w 144"/>
              <a:gd name="T27" fmla="*/ 172 h 176"/>
              <a:gd name="T28" fmla="*/ 8 w 144"/>
              <a:gd name="T29" fmla="*/ 88 h 176"/>
              <a:gd name="T30" fmla="*/ 56 w 144"/>
              <a:gd name="T31" fmla="*/ 88 h 176"/>
              <a:gd name="T32" fmla="*/ 56 w 144"/>
              <a:gd name="T33" fmla="*/ 100 h 176"/>
              <a:gd name="T34" fmla="*/ 60 w 144"/>
              <a:gd name="T35" fmla="*/ 104 h 176"/>
              <a:gd name="T36" fmla="*/ 140 w 144"/>
              <a:gd name="T37" fmla="*/ 104 h 176"/>
              <a:gd name="T38" fmla="*/ 144 w 144"/>
              <a:gd name="T39" fmla="*/ 100 h 176"/>
              <a:gd name="T40" fmla="*/ 144 w 144"/>
              <a:gd name="T41" fmla="*/ 98 h 176"/>
              <a:gd name="T42" fmla="*/ 8 w 144"/>
              <a:gd name="T43" fmla="*/ 8 h 176"/>
              <a:gd name="T44" fmla="*/ 72 w 144"/>
              <a:gd name="T45" fmla="*/ 8 h 176"/>
              <a:gd name="T46" fmla="*/ 72 w 144"/>
              <a:gd name="T47" fmla="*/ 80 h 176"/>
              <a:gd name="T48" fmla="*/ 8 w 144"/>
              <a:gd name="T49" fmla="*/ 80 h 176"/>
              <a:gd name="T50" fmla="*/ 8 w 144"/>
              <a:gd name="T51" fmla="*/ 8 h 176"/>
              <a:gd name="T52" fmla="*/ 64 w 144"/>
              <a:gd name="T53" fmla="*/ 96 h 176"/>
              <a:gd name="T54" fmla="*/ 64 w 144"/>
              <a:gd name="T55" fmla="*/ 88 h 176"/>
              <a:gd name="T56" fmla="*/ 76 w 144"/>
              <a:gd name="T57" fmla="*/ 88 h 176"/>
              <a:gd name="T58" fmla="*/ 80 w 144"/>
              <a:gd name="T59" fmla="*/ 84 h 176"/>
              <a:gd name="T60" fmla="*/ 80 w 144"/>
              <a:gd name="T61" fmla="*/ 24 h 176"/>
              <a:gd name="T62" fmla="*/ 133 w 144"/>
              <a:gd name="T63" fmla="*/ 24 h 176"/>
              <a:gd name="T64" fmla="*/ 113 w 144"/>
              <a:gd name="T65" fmla="*/ 58 h 176"/>
              <a:gd name="T66" fmla="*/ 113 w 144"/>
              <a:gd name="T67" fmla="*/ 58 h 176"/>
              <a:gd name="T68" fmla="*/ 112 w 144"/>
              <a:gd name="T69" fmla="*/ 60 h 176"/>
              <a:gd name="T70" fmla="*/ 113 w 144"/>
              <a:gd name="T71" fmla="*/ 62 h 176"/>
              <a:gd name="T72" fmla="*/ 113 w 144"/>
              <a:gd name="T73" fmla="*/ 62 h 176"/>
              <a:gd name="T74" fmla="*/ 133 w 144"/>
              <a:gd name="T75" fmla="*/ 96 h 176"/>
              <a:gd name="T76" fmla="*/ 64 w 144"/>
              <a:gd name="T7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4" h="176">
                <a:moveTo>
                  <a:pt x="144" y="98"/>
                </a:moveTo>
                <a:cubicBezTo>
                  <a:pt x="121" y="60"/>
                  <a:pt x="121" y="60"/>
                  <a:pt x="121" y="60"/>
                </a:cubicBezTo>
                <a:cubicBezTo>
                  <a:pt x="144" y="22"/>
                  <a:pt x="144" y="22"/>
                  <a:pt x="144" y="22"/>
                </a:cubicBezTo>
                <a:cubicBezTo>
                  <a:pt x="144" y="22"/>
                  <a:pt x="144" y="22"/>
                  <a:pt x="144" y="22"/>
                </a:cubicBezTo>
                <a:cubicBezTo>
                  <a:pt x="144" y="21"/>
                  <a:pt x="144" y="21"/>
                  <a:pt x="144" y="20"/>
                </a:cubicBezTo>
                <a:cubicBezTo>
                  <a:pt x="144" y="18"/>
                  <a:pt x="143" y="16"/>
                  <a:pt x="140" y="16"/>
                </a:cubicBezTo>
                <a:cubicBezTo>
                  <a:pt x="80" y="16"/>
                  <a:pt x="80" y="16"/>
                  <a:pt x="80" y="16"/>
                </a:cubicBezTo>
                <a:cubicBezTo>
                  <a:pt x="80" y="4"/>
                  <a:pt x="80" y="4"/>
                  <a:pt x="80" y="4"/>
                </a:cubicBezTo>
                <a:cubicBezTo>
                  <a:pt x="80" y="2"/>
                  <a:pt x="79" y="0"/>
                  <a:pt x="76" y="0"/>
                </a:cubicBezTo>
                <a:cubicBezTo>
                  <a:pt x="4" y="0"/>
                  <a:pt x="4" y="0"/>
                  <a:pt x="4" y="0"/>
                </a:cubicBezTo>
                <a:cubicBezTo>
                  <a:pt x="2" y="0"/>
                  <a:pt x="0" y="2"/>
                  <a:pt x="0" y="4"/>
                </a:cubicBezTo>
                <a:cubicBezTo>
                  <a:pt x="0" y="172"/>
                  <a:pt x="0" y="172"/>
                  <a:pt x="0" y="172"/>
                </a:cubicBezTo>
                <a:cubicBezTo>
                  <a:pt x="0" y="174"/>
                  <a:pt x="2" y="176"/>
                  <a:pt x="4" y="176"/>
                </a:cubicBezTo>
                <a:cubicBezTo>
                  <a:pt x="7" y="176"/>
                  <a:pt x="8" y="174"/>
                  <a:pt x="8" y="172"/>
                </a:cubicBezTo>
                <a:cubicBezTo>
                  <a:pt x="8" y="88"/>
                  <a:pt x="8" y="88"/>
                  <a:pt x="8" y="88"/>
                </a:cubicBezTo>
                <a:cubicBezTo>
                  <a:pt x="56" y="88"/>
                  <a:pt x="56" y="88"/>
                  <a:pt x="56" y="88"/>
                </a:cubicBezTo>
                <a:cubicBezTo>
                  <a:pt x="56" y="100"/>
                  <a:pt x="56" y="100"/>
                  <a:pt x="56" y="100"/>
                </a:cubicBezTo>
                <a:cubicBezTo>
                  <a:pt x="56" y="102"/>
                  <a:pt x="58" y="104"/>
                  <a:pt x="60" y="104"/>
                </a:cubicBezTo>
                <a:cubicBezTo>
                  <a:pt x="140" y="104"/>
                  <a:pt x="140" y="104"/>
                  <a:pt x="140" y="104"/>
                </a:cubicBezTo>
                <a:cubicBezTo>
                  <a:pt x="143" y="104"/>
                  <a:pt x="144" y="102"/>
                  <a:pt x="144" y="100"/>
                </a:cubicBezTo>
                <a:cubicBezTo>
                  <a:pt x="144" y="99"/>
                  <a:pt x="144" y="99"/>
                  <a:pt x="144" y="98"/>
                </a:cubicBezTo>
                <a:close/>
                <a:moveTo>
                  <a:pt x="8" y="8"/>
                </a:moveTo>
                <a:cubicBezTo>
                  <a:pt x="72" y="8"/>
                  <a:pt x="72" y="8"/>
                  <a:pt x="72" y="8"/>
                </a:cubicBezTo>
                <a:cubicBezTo>
                  <a:pt x="72" y="80"/>
                  <a:pt x="72" y="80"/>
                  <a:pt x="72" y="80"/>
                </a:cubicBezTo>
                <a:cubicBezTo>
                  <a:pt x="8" y="80"/>
                  <a:pt x="8" y="80"/>
                  <a:pt x="8" y="80"/>
                </a:cubicBezTo>
                <a:lnTo>
                  <a:pt x="8" y="8"/>
                </a:lnTo>
                <a:close/>
                <a:moveTo>
                  <a:pt x="64" y="96"/>
                </a:moveTo>
                <a:cubicBezTo>
                  <a:pt x="64" y="88"/>
                  <a:pt x="64" y="88"/>
                  <a:pt x="64" y="88"/>
                </a:cubicBezTo>
                <a:cubicBezTo>
                  <a:pt x="76" y="88"/>
                  <a:pt x="76" y="88"/>
                  <a:pt x="76" y="88"/>
                </a:cubicBezTo>
                <a:cubicBezTo>
                  <a:pt x="79" y="88"/>
                  <a:pt x="80" y="86"/>
                  <a:pt x="80" y="84"/>
                </a:cubicBezTo>
                <a:cubicBezTo>
                  <a:pt x="80" y="24"/>
                  <a:pt x="80" y="24"/>
                  <a:pt x="80" y="24"/>
                </a:cubicBezTo>
                <a:cubicBezTo>
                  <a:pt x="133" y="24"/>
                  <a:pt x="133" y="24"/>
                  <a:pt x="133" y="24"/>
                </a:cubicBezTo>
                <a:cubicBezTo>
                  <a:pt x="113" y="58"/>
                  <a:pt x="113" y="58"/>
                  <a:pt x="113" y="58"/>
                </a:cubicBezTo>
                <a:cubicBezTo>
                  <a:pt x="113" y="58"/>
                  <a:pt x="113" y="58"/>
                  <a:pt x="113" y="58"/>
                </a:cubicBezTo>
                <a:cubicBezTo>
                  <a:pt x="113" y="59"/>
                  <a:pt x="112" y="59"/>
                  <a:pt x="112" y="60"/>
                </a:cubicBezTo>
                <a:cubicBezTo>
                  <a:pt x="112" y="61"/>
                  <a:pt x="113" y="61"/>
                  <a:pt x="113" y="62"/>
                </a:cubicBezTo>
                <a:cubicBezTo>
                  <a:pt x="113" y="62"/>
                  <a:pt x="113" y="62"/>
                  <a:pt x="113" y="62"/>
                </a:cubicBezTo>
                <a:cubicBezTo>
                  <a:pt x="133" y="96"/>
                  <a:pt x="133" y="96"/>
                  <a:pt x="133" y="96"/>
                </a:cubicBezTo>
                <a:lnTo>
                  <a:pt x="64" y="9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6" name="Freeform 175">
            <a:extLst>
              <a:ext uri="{FF2B5EF4-FFF2-40B4-BE49-F238E27FC236}">
                <a16:creationId xmlns:a16="http://schemas.microsoft.com/office/drawing/2014/main" id="{CB4D7CF5-02B0-4DE7-A126-8DAFAC950512}"/>
              </a:ext>
            </a:extLst>
          </p:cNvPr>
          <p:cNvSpPr>
            <a:spLocks noEditPoints="1"/>
          </p:cNvSpPr>
          <p:nvPr/>
        </p:nvSpPr>
        <p:spPr bwMode="auto">
          <a:xfrm>
            <a:off x="1929534" y="2279665"/>
            <a:ext cx="365125" cy="366713"/>
          </a:xfrm>
          <a:custGeom>
            <a:avLst/>
            <a:gdLst>
              <a:gd name="T0" fmla="*/ 0 w 176"/>
              <a:gd name="T1" fmla="*/ 88 h 176"/>
              <a:gd name="T2" fmla="*/ 176 w 176"/>
              <a:gd name="T3" fmla="*/ 88 h 176"/>
              <a:gd name="T4" fmla="*/ 65 w 176"/>
              <a:gd name="T5" fmla="*/ 12 h 176"/>
              <a:gd name="T6" fmla="*/ 59 w 176"/>
              <a:gd name="T7" fmla="*/ 18 h 176"/>
              <a:gd name="T8" fmla="*/ 50 w 176"/>
              <a:gd name="T9" fmla="*/ 34 h 176"/>
              <a:gd name="T10" fmla="*/ 37 w 176"/>
              <a:gd name="T11" fmla="*/ 27 h 176"/>
              <a:gd name="T12" fmla="*/ 31 w 176"/>
              <a:gd name="T13" fmla="*/ 32 h 176"/>
              <a:gd name="T14" fmla="*/ 47 w 176"/>
              <a:gd name="T15" fmla="*/ 44 h 176"/>
              <a:gd name="T16" fmla="*/ 42 w 176"/>
              <a:gd name="T17" fmla="*/ 66 h 176"/>
              <a:gd name="T18" fmla="*/ 41 w 176"/>
              <a:gd name="T19" fmla="*/ 77 h 176"/>
              <a:gd name="T20" fmla="*/ 8 w 176"/>
              <a:gd name="T21" fmla="*/ 84 h 176"/>
              <a:gd name="T22" fmla="*/ 8 w 176"/>
              <a:gd name="T23" fmla="*/ 92 h 176"/>
              <a:gd name="T24" fmla="*/ 41 w 176"/>
              <a:gd name="T25" fmla="*/ 99 h 176"/>
              <a:gd name="T26" fmla="*/ 42 w 176"/>
              <a:gd name="T27" fmla="*/ 110 h 176"/>
              <a:gd name="T28" fmla="*/ 47 w 176"/>
              <a:gd name="T29" fmla="*/ 132 h 176"/>
              <a:gd name="T30" fmla="*/ 31 w 176"/>
              <a:gd name="T31" fmla="*/ 144 h 176"/>
              <a:gd name="T32" fmla="*/ 37 w 176"/>
              <a:gd name="T33" fmla="*/ 149 h 176"/>
              <a:gd name="T34" fmla="*/ 50 w 176"/>
              <a:gd name="T35" fmla="*/ 141 h 176"/>
              <a:gd name="T36" fmla="*/ 59 w 176"/>
              <a:gd name="T37" fmla="*/ 158 h 176"/>
              <a:gd name="T38" fmla="*/ 65 w 176"/>
              <a:gd name="T39" fmla="*/ 164 h 176"/>
              <a:gd name="T40" fmla="*/ 84 w 176"/>
              <a:gd name="T41" fmla="*/ 168 h 176"/>
              <a:gd name="T42" fmla="*/ 84 w 176"/>
              <a:gd name="T43" fmla="*/ 132 h 176"/>
              <a:gd name="T44" fmla="*/ 84 w 176"/>
              <a:gd name="T45" fmla="*/ 124 h 176"/>
              <a:gd name="T46" fmla="*/ 48 w 176"/>
              <a:gd name="T47" fmla="*/ 92 h 176"/>
              <a:gd name="T48" fmla="*/ 84 w 176"/>
              <a:gd name="T49" fmla="*/ 124 h 176"/>
              <a:gd name="T50" fmla="*/ 48 w 176"/>
              <a:gd name="T51" fmla="*/ 84 h 176"/>
              <a:gd name="T52" fmla="*/ 84 w 176"/>
              <a:gd name="T53" fmla="*/ 52 h 176"/>
              <a:gd name="T54" fmla="*/ 84 w 176"/>
              <a:gd name="T55" fmla="*/ 44 h 176"/>
              <a:gd name="T56" fmla="*/ 84 w 176"/>
              <a:gd name="T57" fmla="*/ 8 h 176"/>
              <a:gd name="T58" fmla="*/ 168 w 176"/>
              <a:gd name="T59" fmla="*/ 84 h 176"/>
              <a:gd name="T60" fmla="*/ 136 w 176"/>
              <a:gd name="T61" fmla="*/ 77 h 176"/>
              <a:gd name="T62" fmla="*/ 135 w 176"/>
              <a:gd name="T63" fmla="*/ 66 h 176"/>
              <a:gd name="T64" fmla="*/ 130 w 176"/>
              <a:gd name="T65" fmla="*/ 44 h 176"/>
              <a:gd name="T66" fmla="*/ 146 w 176"/>
              <a:gd name="T67" fmla="*/ 32 h 176"/>
              <a:gd name="T68" fmla="*/ 140 w 176"/>
              <a:gd name="T69" fmla="*/ 27 h 176"/>
              <a:gd name="T70" fmla="*/ 126 w 176"/>
              <a:gd name="T71" fmla="*/ 34 h 176"/>
              <a:gd name="T72" fmla="*/ 117 w 176"/>
              <a:gd name="T73" fmla="*/ 18 h 176"/>
              <a:gd name="T74" fmla="*/ 112 w 176"/>
              <a:gd name="T75" fmla="*/ 12 h 176"/>
              <a:gd name="T76" fmla="*/ 92 w 176"/>
              <a:gd name="T77" fmla="*/ 8 h 176"/>
              <a:gd name="T78" fmla="*/ 92 w 176"/>
              <a:gd name="T79" fmla="*/ 44 h 176"/>
              <a:gd name="T80" fmla="*/ 92 w 176"/>
              <a:gd name="T81" fmla="*/ 52 h 176"/>
              <a:gd name="T82" fmla="*/ 128 w 176"/>
              <a:gd name="T83" fmla="*/ 84 h 176"/>
              <a:gd name="T84" fmla="*/ 92 w 176"/>
              <a:gd name="T85" fmla="*/ 52 h 176"/>
              <a:gd name="T86" fmla="*/ 128 w 176"/>
              <a:gd name="T87" fmla="*/ 92 h 176"/>
              <a:gd name="T88" fmla="*/ 92 w 176"/>
              <a:gd name="T89" fmla="*/ 124 h 176"/>
              <a:gd name="T90" fmla="*/ 92 w 176"/>
              <a:gd name="T91" fmla="*/ 168 h 176"/>
              <a:gd name="T92" fmla="*/ 120 w 176"/>
              <a:gd name="T93" fmla="*/ 137 h 176"/>
              <a:gd name="T94" fmla="*/ 112 w 176"/>
              <a:gd name="T95" fmla="*/ 164 h 176"/>
              <a:gd name="T96" fmla="*/ 117 w 176"/>
              <a:gd name="T97" fmla="*/ 158 h 176"/>
              <a:gd name="T98" fmla="*/ 126 w 176"/>
              <a:gd name="T99" fmla="*/ 141 h 176"/>
              <a:gd name="T100" fmla="*/ 140 w 176"/>
              <a:gd name="T101" fmla="*/ 149 h 176"/>
              <a:gd name="T102" fmla="*/ 146 w 176"/>
              <a:gd name="T103" fmla="*/ 144 h 176"/>
              <a:gd name="T104" fmla="*/ 130 w 176"/>
              <a:gd name="T105" fmla="*/ 132 h 176"/>
              <a:gd name="T106" fmla="*/ 135 w 176"/>
              <a:gd name="T107" fmla="*/ 110 h 176"/>
              <a:gd name="T108" fmla="*/ 136 w 176"/>
              <a:gd name="T109" fmla="*/ 99 h 176"/>
              <a:gd name="T110" fmla="*/ 168 w 176"/>
              <a:gd name="T111"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76">
                <a:moveTo>
                  <a:pt x="88" y="0"/>
                </a:moveTo>
                <a:cubicBezTo>
                  <a:pt x="40" y="0"/>
                  <a:pt x="0" y="39"/>
                  <a:pt x="0" y="88"/>
                </a:cubicBezTo>
                <a:cubicBezTo>
                  <a:pt x="0" y="137"/>
                  <a:pt x="40" y="176"/>
                  <a:pt x="88" y="176"/>
                </a:cubicBezTo>
                <a:cubicBezTo>
                  <a:pt x="137" y="176"/>
                  <a:pt x="176" y="137"/>
                  <a:pt x="176" y="88"/>
                </a:cubicBezTo>
                <a:cubicBezTo>
                  <a:pt x="176" y="39"/>
                  <a:pt x="137" y="0"/>
                  <a:pt x="88" y="0"/>
                </a:cubicBezTo>
                <a:moveTo>
                  <a:pt x="65" y="12"/>
                </a:moveTo>
                <a:cubicBezTo>
                  <a:pt x="63" y="13"/>
                  <a:pt x="61" y="15"/>
                  <a:pt x="60" y="18"/>
                </a:cubicBezTo>
                <a:cubicBezTo>
                  <a:pt x="59" y="18"/>
                  <a:pt x="59" y="18"/>
                  <a:pt x="59" y="18"/>
                </a:cubicBezTo>
                <a:cubicBezTo>
                  <a:pt x="56" y="23"/>
                  <a:pt x="53" y="28"/>
                  <a:pt x="51" y="33"/>
                </a:cubicBezTo>
                <a:cubicBezTo>
                  <a:pt x="51" y="34"/>
                  <a:pt x="50" y="34"/>
                  <a:pt x="50" y="34"/>
                </a:cubicBezTo>
                <a:cubicBezTo>
                  <a:pt x="50" y="35"/>
                  <a:pt x="50" y="35"/>
                  <a:pt x="50" y="35"/>
                </a:cubicBezTo>
                <a:cubicBezTo>
                  <a:pt x="45" y="33"/>
                  <a:pt x="41" y="30"/>
                  <a:pt x="37" y="27"/>
                </a:cubicBezTo>
                <a:cubicBezTo>
                  <a:pt x="45" y="20"/>
                  <a:pt x="54" y="15"/>
                  <a:pt x="65" y="12"/>
                </a:cubicBezTo>
                <a:moveTo>
                  <a:pt x="31" y="32"/>
                </a:moveTo>
                <a:cubicBezTo>
                  <a:pt x="36" y="36"/>
                  <a:pt x="41" y="40"/>
                  <a:pt x="47" y="43"/>
                </a:cubicBezTo>
                <a:cubicBezTo>
                  <a:pt x="47" y="43"/>
                  <a:pt x="47" y="44"/>
                  <a:pt x="47" y="44"/>
                </a:cubicBezTo>
                <a:cubicBezTo>
                  <a:pt x="45" y="50"/>
                  <a:pt x="43" y="57"/>
                  <a:pt x="42" y="63"/>
                </a:cubicBezTo>
                <a:cubicBezTo>
                  <a:pt x="42" y="64"/>
                  <a:pt x="42" y="65"/>
                  <a:pt x="42" y="66"/>
                </a:cubicBezTo>
                <a:cubicBezTo>
                  <a:pt x="41" y="69"/>
                  <a:pt x="41" y="71"/>
                  <a:pt x="41" y="74"/>
                </a:cubicBezTo>
                <a:cubicBezTo>
                  <a:pt x="41" y="75"/>
                  <a:pt x="41" y="76"/>
                  <a:pt x="41" y="77"/>
                </a:cubicBezTo>
                <a:cubicBezTo>
                  <a:pt x="41" y="79"/>
                  <a:pt x="41" y="82"/>
                  <a:pt x="40" y="84"/>
                </a:cubicBezTo>
                <a:cubicBezTo>
                  <a:pt x="8" y="84"/>
                  <a:pt x="8" y="84"/>
                  <a:pt x="8" y="84"/>
                </a:cubicBezTo>
                <a:cubicBezTo>
                  <a:pt x="9" y="64"/>
                  <a:pt x="18" y="46"/>
                  <a:pt x="31" y="32"/>
                </a:cubicBezTo>
                <a:moveTo>
                  <a:pt x="8" y="92"/>
                </a:moveTo>
                <a:cubicBezTo>
                  <a:pt x="40" y="92"/>
                  <a:pt x="40" y="92"/>
                  <a:pt x="40" y="92"/>
                </a:cubicBezTo>
                <a:cubicBezTo>
                  <a:pt x="41" y="94"/>
                  <a:pt x="41" y="97"/>
                  <a:pt x="41" y="99"/>
                </a:cubicBezTo>
                <a:cubicBezTo>
                  <a:pt x="41" y="100"/>
                  <a:pt x="41" y="101"/>
                  <a:pt x="41" y="102"/>
                </a:cubicBezTo>
                <a:cubicBezTo>
                  <a:pt x="41" y="105"/>
                  <a:pt x="41" y="107"/>
                  <a:pt x="42" y="110"/>
                </a:cubicBezTo>
                <a:cubicBezTo>
                  <a:pt x="42" y="111"/>
                  <a:pt x="42" y="112"/>
                  <a:pt x="42" y="112"/>
                </a:cubicBezTo>
                <a:cubicBezTo>
                  <a:pt x="43" y="119"/>
                  <a:pt x="45" y="126"/>
                  <a:pt x="47" y="132"/>
                </a:cubicBezTo>
                <a:cubicBezTo>
                  <a:pt x="47" y="132"/>
                  <a:pt x="47" y="133"/>
                  <a:pt x="47" y="133"/>
                </a:cubicBezTo>
                <a:cubicBezTo>
                  <a:pt x="41" y="136"/>
                  <a:pt x="36" y="139"/>
                  <a:pt x="31" y="144"/>
                </a:cubicBezTo>
                <a:cubicBezTo>
                  <a:pt x="18" y="130"/>
                  <a:pt x="9" y="112"/>
                  <a:pt x="8" y="92"/>
                </a:cubicBezTo>
                <a:moveTo>
                  <a:pt x="37" y="149"/>
                </a:moveTo>
                <a:cubicBezTo>
                  <a:pt x="41" y="146"/>
                  <a:pt x="45" y="143"/>
                  <a:pt x="50" y="140"/>
                </a:cubicBezTo>
                <a:cubicBezTo>
                  <a:pt x="50" y="141"/>
                  <a:pt x="50" y="141"/>
                  <a:pt x="50" y="141"/>
                </a:cubicBezTo>
                <a:cubicBezTo>
                  <a:pt x="50" y="142"/>
                  <a:pt x="51" y="142"/>
                  <a:pt x="51" y="142"/>
                </a:cubicBezTo>
                <a:cubicBezTo>
                  <a:pt x="53" y="148"/>
                  <a:pt x="56" y="153"/>
                  <a:pt x="59" y="158"/>
                </a:cubicBezTo>
                <a:cubicBezTo>
                  <a:pt x="59" y="158"/>
                  <a:pt x="59" y="158"/>
                  <a:pt x="60" y="158"/>
                </a:cubicBezTo>
                <a:cubicBezTo>
                  <a:pt x="61" y="161"/>
                  <a:pt x="63" y="163"/>
                  <a:pt x="65" y="164"/>
                </a:cubicBezTo>
                <a:cubicBezTo>
                  <a:pt x="54" y="161"/>
                  <a:pt x="45" y="156"/>
                  <a:pt x="37" y="149"/>
                </a:cubicBezTo>
                <a:moveTo>
                  <a:pt x="84" y="168"/>
                </a:moveTo>
                <a:cubicBezTo>
                  <a:pt x="73" y="165"/>
                  <a:pt x="63" y="154"/>
                  <a:pt x="57" y="137"/>
                </a:cubicBezTo>
                <a:cubicBezTo>
                  <a:pt x="65" y="134"/>
                  <a:pt x="74" y="133"/>
                  <a:pt x="84" y="132"/>
                </a:cubicBezTo>
                <a:lnTo>
                  <a:pt x="84" y="168"/>
                </a:lnTo>
                <a:close/>
                <a:moveTo>
                  <a:pt x="84" y="124"/>
                </a:moveTo>
                <a:cubicBezTo>
                  <a:pt x="74" y="125"/>
                  <a:pt x="63" y="127"/>
                  <a:pt x="54" y="130"/>
                </a:cubicBezTo>
                <a:cubicBezTo>
                  <a:pt x="51" y="119"/>
                  <a:pt x="49" y="106"/>
                  <a:pt x="48" y="92"/>
                </a:cubicBezTo>
                <a:cubicBezTo>
                  <a:pt x="84" y="92"/>
                  <a:pt x="84" y="92"/>
                  <a:pt x="84" y="92"/>
                </a:cubicBezTo>
                <a:lnTo>
                  <a:pt x="84" y="124"/>
                </a:lnTo>
                <a:close/>
                <a:moveTo>
                  <a:pt x="84" y="84"/>
                </a:moveTo>
                <a:cubicBezTo>
                  <a:pt x="48" y="84"/>
                  <a:pt x="48" y="84"/>
                  <a:pt x="48" y="84"/>
                </a:cubicBezTo>
                <a:cubicBezTo>
                  <a:pt x="49" y="70"/>
                  <a:pt x="51" y="57"/>
                  <a:pt x="54" y="46"/>
                </a:cubicBezTo>
                <a:cubicBezTo>
                  <a:pt x="63" y="49"/>
                  <a:pt x="74" y="51"/>
                  <a:pt x="84" y="52"/>
                </a:cubicBezTo>
                <a:lnTo>
                  <a:pt x="84" y="84"/>
                </a:lnTo>
                <a:close/>
                <a:moveTo>
                  <a:pt x="84" y="44"/>
                </a:moveTo>
                <a:cubicBezTo>
                  <a:pt x="74" y="43"/>
                  <a:pt x="65" y="42"/>
                  <a:pt x="57" y="38"/>
                </a:cubicBezTo>
                <a:cubicBezTo>
                  <a:pt x="63" y="22"/>
                  <a:pt x="73" y="11"/>
                  <a:pt x="84" y="8"/>
                </a:cubicBezTo>
                <a:lnTo>
                  <a:pt x="84" y="44"/>
                </a:lnTo>
                <a:close/>
                <a:moveTo>
                  <a:pt x="168" y="84"/>
                </a:moveTo>
                <a:cubicBezTo>
                  <a:pt x="136" y="84"/>
                  <a:pt x="136" y="84"/>
                  <a:pt x="136" y="84"/>
                </a:cubicBezTo>
                <a:cubicBezTo>
                  <a:pt x="136" y="82"/>
                  <a:pt x="136" y="79"/>
                  <a:pt x="136" y="77"/>
                </a:cubicBezTo>
                <a:cubicBezTo>
                  <a:pt x="136" y="76"/>
                  <a:pt x="136" y="75"/>
                  <a:pt x="136" y="74"/>
                </a:cubicBezTo>
                <a:cubicBezTo>
                  <a:pt x="135" y="71"/>
                  <a:pt x="135" y="69"/>
                  <a:pt x="135" y="66"/>
                </a:cubicBezTo>
                <a:cubicBezTo>
                  <a:pt x="135" y="65"/>
                  <a:pt x="135" y="64"/>
                  <a:pt x="134" y="63"/>
                </a:cubicBezTo>
                <a:cubicBezTo>
                  <a:pt x="133" y="57"/>
                  <a:pt x="132" y="50"/>
                  <a:pt x="130" y="44"/>
                </a:cubicBezTo>
                <a:cubicBezTo>
                  <a:pt x="130" y="44"/>
                  <a:pt x="130" y="43"/>
                  <a:pt x="129" y="43"/>
                </a:cubicBezTo>
                <a:cubicBezTo>
                  <a:pt x="136" y="40"/>
                  <a:pt x="141" y="36"/>
                  <a:pt x="146" y="32"/>
                </a:cubicBezTo>
                <a:cubicBezTo>
                  <a:pt x="159" y="46"/>
                  <a:pt x="167" y="64"/>
                  <a:pt x="168" y="84"/>
                </a:cubicBezTo>
                <a:moveTo>
                  <a:pt x="140" y="27"/>
                </a:moveTo>
                <a:cubicBezTo>
                  <a:pt x="136" y="30"/>
                  <a:pt x="132" y="33"/>
                  <a:pt x="127" y="35"/>
                </a:cubicBezTo>
                <a:cubicBezTo>
                  <a:pt x="127" y="35"/>
                  <a:pt x="126" y="35"/>
                  <a:pt x="126" y="34"/>
                </a:cubicBezTo>
                <a:cubicBezTo>
                  <a:pt x="126" y="34"/>
                  <a:pt x="126" y="34"/>
                  <a:pt x="126" y="33"/>
                </a:cubicBezTo>
                <a:cubicBezTo>
                  <a:pt x="123" y="28"/>
                  <a:pt x="121" y="23"/>
                  <a:pt x="117" y="18"/>
                </a:cubicBezTo>
                <a:cubicBezTo>
                  <a:pt x="117" y="18"/>
                  <a:pt x="117" y="18"/>
                  <a:pt x="117" y="18"/>
                </a:cubicBezTo>
                <a:cubicBezTo>
                  <a:pt x="115" y="15"/>
                  <a:pt x="114" y="13"/>
                  <a:pt x="112" y="12"/>
                </a:cubicBezTo>
                <a:cubicBezTo>
                  <a:pt x="122" y="15"/>
                  <a:pt x="132" y="20"/>
                  <a:pt x="140" y="27"/>
                </a:cubicBezTo>
                <a:moveTo>
                  <a:pt x="92" y="8"/>
                </a:moveTo>
                <a:cubicBezTo>
                  <a:pt x="103" y="11"/>
                  <a:pt x="113" y="22"/>
                  <a:pt x="120" y="38"/>
                </a:cubicBezTo>
                <a:cubicBezTo>
                  <a:pt x="111" y="42"/>
                  <a:pt x="102" y="43"/>
                  <a:pt x="92" y="44"/>
                </a:cubicBezTo>
                <a:lnTo>
                  <a:pt x="92" y="8"/>
                </a:lnTo>
                <a:close/>
                <a:moveTo>
                  <a:pt x="92" y="52"/>
                </a:moveTo>
                <a:cubicBezTo>
                  <a:pt x="103" y="51"/>
                  <a:pt x="113" y="49"/>
                  <a:pt x="122" y="46"/>
                </a:cubicBezTo>
                <a:cubicBezTo>
                  <a:pt x="126" y="57"/>
                  <a:pt x="128" y="70"/>
                  <a:pt x="128" y="84"/>
                </a:cubicBezTo>
                <a:cubicBezTo>
                  <a:pt x="92" y="84"/>
                  <a:pt x="92" y="84"/>
                  <a:pt x="92" y="84"/>
                </a:cubicBezTo>
                <a:lnTo>
                  <a:pt x="92" y="52"/>
                </a:lnTo>
                <a:close/>
                <a:moveTo>
                  <a:pt x="92" y="92"/>
                </a:moveTo>
                <a:cubicBezTo>
                  <a:pt x="128" y="92"/>
                  <a:pt x="128" y="92"/>
                  <a:pt x="128" y="92"/>
                </a:cubicBezTo>
                <a:cubicBezTo>
                  <a:pt x="128" y="106"/>
                  <a:pt x="126" y="119"/>
                  <a:pt x="122" y="130"/>
                </a:cubicBezTo>
                <a:cubicBezTo>
                  <a:pt x="113" y="127"/>
                  <a:pt x="103" y="125"/>
                  <a:pt x="92" y="124"/>
                </a:cubicBezTo>
                <a:lnTo>
                  <a:pt x="92" y="92"/>
                </a:lnTo>
                <a:close/>
                <a:moveTo>
                  <a:pt x="92" y="168"/>
                </a:moveTo>
                <a:cubicBezTo>
                  <a:pt x="92" y="132"/>
                  <a:pt x="92" y="132"/>
                  <a:pt x="92" y="132"/>
                </a:cubicBezTo>
                <a:cubicBezTo>
                  <a:pt x="102" y="133"/>
                  <a:pt x="111" y="134"/>
                  <a:pt x="120" y="137"/>
                </a:cubicBezTo>
                <a:cubicBezTo>
                  <a:pt x="113" y="154"/>
                  <a:pt x="103" y="165"/>
                  <a:pt x="92" y="168"/>
                </a:cubicBezTo>
                <a:moveTo>
                  <a:pt x="112" y="164"/>
                </a:moveTo>
                <a:cubicBezTo>
                  <a:pt x="114" y="163"/>
                  <a:pt x="115" y="161"/>
                  <a:pt x="117" y="158"/>
                </a:cubicBezTo>
                <a:cubicBezTo>
                  <a:pt x="117" y="158"/>
                  <a:pt x="117" y="158"/>
                  <a:pt x="117" y="158"/>
                </a:cubicBezTo>
                <a:cubicBezTo>
                  <a:pt x="121" y="153"/>
                  <a:pt x="123" y="148"/>
                  <a:pt x="126" y="142"/>
                </a:cubicBezTo>
                <a:cubicBezTo>
                  <a:pt x="126" y="142"/>
                  <a:pt x="126" y="142"/>
                  <a:pt x="126" y="141"/>
                </a:cubicBezTo>
                <a:cubicBezTo>
                  <a:pt x="126" y="141"/>
                  <a:pt x="127" y="141"/>
                  <a:pt x="127" y="140"/>
                </a:cubicBezTo>
                <a:cubicBezTo>
                  <a:pt x="132" y="143"/>
                  <a:pt x="136" y="146"/>
                  <a:pt x="140" y="149"/>
                </a:cubicBezTo>
                <a:cubicBezTo>
                  <a:pt x="132" y="156"/>
                  <a:pt x="122" y="161"/>
                  <a:pt x="112" y="164"/>
                </a:cubicBezTo>
                <a:moveTo>
                  <a:pt x="146" y="144"/>
                </a:moveTo>
                <a:cubicBezTo>
                  <a:pt x="141" y="139"/>
                  <a:pt x="136" y="136"/>
                  <a:pt x="129" y="133"/>
                </a:cubicBezTo>
                <a:cubicBezTo>
                  <a:pt x="130" y="133"/>
                  <a:pt x="130" y="132"/>
                  <a:pt x="130" y="132"/>
                </a:cubicBezTo>
                <a:cubicBezTo>
                  <a:pt x="132" y="126"/>
                  <a:pt x="133" y="119"/>
                  <a:pt x="134" y="112"/>
                </a:cubicBezTo>
                <a:cubicBezTo>
                  <a:pt x="135" y="112"/>
                  <a:pt x="135" y="111"/>
                  <a:pt x="135" y="110"/>
                </a:cubicBezTo>
                <a:cubicBezTo>
                  <a:pt x="135" y="107"/>
                  <a:pt x="135" y="105"/>
                  <a:pt x="136" y="102"/>
                </a:cubicBezTo>
                <a:cubicBezTo>
                  <a:pt x="136" y="101"/>
                  <a:pt x="136" y="100"/>
                  <a:pt x="136" y="99"/>
                </a:cubicBezTo>
                <a:cubicBezTo>
                  <a:pt x="136" y="97"/>
                  <a:pt x="136" y="94"/>
                  <a:pt x="136" y="92"/>
                </a:cubicBezTo>
                <a:cubicBezTo>
                  <a:pt x="168" y="92"/>
                  <a:pt x="168" y="92"/>
                  <a:pt x="168" y="92"/>
                </a:cubicBezTo>
                <a:cubicBezTo>
                  <a:pt x="167" y="112"/>
                  <a:pt x="159" y="130"/>
                  <a:pt x="146" y="14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7" name="Freeform 176">
            <a:extLst>
              <a:ext uri="{FF2B5EF4-FFF2-40B4-BE49-F238E27FC236}">
                <a16:creationId xmlns:a16="http://schemas.microsoft.com/office/drawing/2014/main" id="{A41C9BEE-83A4-4DDE-9936-0715B80D5C2D}"/>
              </a:ext>
            </a:extLst>
          </p:cNvPr>
          <p:cNvSpPr>
            <a:spLocks noEditPoints="1"/>
          </p:cNvSpPr>
          <p:nvPr/>
        </p:nvSpPr>
        <p:spPr bwMode="auto">
          <a:xfrm>
            <a:off x="2628232" y="2279665"/>
            <a:ext cx="365125" cy="366713"/>
          </a:xfrm>
          <a:custGeom>
            <a:avLst/>
            <a:gdLst>
              <a:gd name="T0" fmla="*/ 47 w 176"/>
              <a:gd name="T1" fmla="*/ 28 h 176"/>
              <a:gd name="T2" fmla="*/ 64 w 176"/>
              <a:gd name="T3" fmla="*/ 23 h 176"/>
              <a:gd name="T4" fmla="*/ 74 w 176"/>
              <a:gd name="T5" fmla="*/ 24 h 176"/>
              <a:gd name="T6" fmla="*/ 100 w 176"/>
              <a:gd name="T7" fmla="*/ 9 h 176"/>
              <a:gd name="T8" fmla="*/ 108 w 176"/>
              <a:gd name="T9" fmla="*/ 33 h 176"/>
              <a:gd name="T10" fmla="*/ 129 w 176"/>
              <a:gd name="T11" fmla="*/ 32 h 176"/>
              <a:gd name="T12" fmla="*/ 123 w 176"/>
              <a:gd name="T13" fmla="*/ 42 h 176"/>
              <a:gd name="T14" fmla="*/ 135 w 176"/>
              <a:gd name="T15" fmla="*/ 54 h 176"/>
              <a:gd name="T16" fmla="*/ 168 w 176"/>
              <a:gd name="T17" fmla="*/ 76 h 176"/>
              <a:gd name="T18" fmla="*/ 148 w 176"/>
              <a:gd name="T19" fmla="*/ 129 h 176"/>
              <a:gd name="T20" fmla="*/ 104 w 176"/>
              <a:gd name="T21" fmla="*/ 0 h 176"/>
              <a:gd name="T22" fmla="*/ 145 w 176"/>
              <a:gd name="T23" fmla="*/ 23 h 176"/>
              <a:gd name="T24" fmla="*/ 126 w 176"/>
              <a:gd name="T25" fmla="*/ 12 h 176"/>
              <a:gd name="T26" fmla="*/ 139 w 176"/>
              <a:gd name="T27" fmla="*/ 36 h 176"/>
              <a:gd name="T28" fmla="*/ 168 w 176"/>
              <a:gd name="T29" fmla="*/ 68 h 176"/>
              <a:gd name="T30" fmla="*/ 72 w 176"/>
              <a:gd name="T31" fmla="*/ 32 h 176"/>
              <a:gd name="T32" fmla="*/ 72 w 176"/>
              <a:gd name="T33" fmla="*/ 176 h 176"/>
              <a:gd name="T34" fmla="*/ 72 w 176"/>
              <a:gd name="T35" fmla="*/ 32 h 176"/>
              <a:gd name="T36" fmla="*/ 41 w 176"/>
              <a:gd name="T37" fmla="*/ 60 h 176"/>
              <a:gd name="T38" fmla="*/ 50 w 176"/>
              <a:gd name="T39" fmla="*/ 44 h 176"/>
              <a:gd name="T40" fmla="*/ 38 w 176"/>
              <a:gd name="T41" fmla="*/ 68 h 176"/>
              <a:gd name="T42" fmla="*/ 8 w 176"/>
              <a:gd name="T43" fmla="*/ 100 h 176"/>
              <a:gd name="T44" fmla="*/ 8 w 176"/>
              <a:gd name="T45" fmla="*/ 108 h 176"/>
              <a:gd name="T46" fmla="*/ 38 w 176"/>
              <a:gd name="T47" fmla="*/ 140 h 176"/>
              <a:gd name="T48" fmla="*/ 8 w 176"/>
              <a:gd name="T49" fmla="*/ 108 h 176"/>
              <a:gd name="T50" fmla="*/ 41 w 176"/>
              <a:gd name="T51" fmla="*/ 148 h 176"/>
              <a:gd name="T52" fmla="*/ 32 w 176"/>
              <a:gd name="T53" fmla="*/ 153 h 176"/>
              <a:gd name="T54" fmla="*/ 48 w 176"/>
              <a:gd name="T55" fmla="*/ 144 h 176"/>
              <a:gd name="T56" fmla="*/ 68 w 176"/>
              <a:gd name="T57" fmla="*/ 167 h 176"/>
              <a:gd name="T58" fmla="*/ 45 w 176"/>
              <a:gd name="T59" fmla="*/ 137 h 176"/>
              <a:gd name="T60" fmla="*/ 68 w 176"/>
              <a:gd name="T61" fmla="*/ 108 h 176"/>
              <a:gd name="T62" fmla="*/ 68 w 176"/>
              <a:gd name="T63" fmla="*/ 100 h 176"/>
              <a:gd name="T64" fmla="*/ 45 w 176"/>
              <a:gd name="T65" fmla="*/ 71 h 176"/>
              <a:gd name="T66" fmla="*/ 68 w 176"/>
              <a:gd name="T67" fmla="*/ 100 h 176"/>
              <a:gd name="T68" fmla="*/ 48 w 176"/>
              <a:gd name="T69" fmla="*/ 64 h 176"/>
              <a:gd name="T70" fmla="*/ 68 w 176"/>
              <a:gd name="T71" fmla="*/ 68 h 176"/>
              <a:gd name="T72" fmla="*/ 104 w 176"/>
              <a:gd name="T73" fmla="*/ 60 h 176"/>
              <a:gd name="T74" fmla="*/ 113 w 176"/>
              <a:gd name="T75" fmla="*/ 55 h 176"/>
              <a:gd name="T76" fmla="*/ 97 w 176"/>
              <a:gd name="T77" fmla="*/ 64 h 176"/>
              <a:gd name="T78" fmla="*/ 76 w 176"/>
              <a:gd name="T79" fmla="*/ 41 h 176"/>
              <a:gd name="T80" fmla="*/ 100 w 176"/>
              <a:gd name="T81" fmla="*/ 71 h 176"/>
              <a:gd name="T82" fmla="*/ 76 w 176"/>
              <a:gd name="T83" fmla="*/ 100 h 176"/>
              <a:gd name="T84" fmla="*/ 76 w 176"/>
              <a:gd name="T85" fmla="*/ 108 h 176"/>
              <a:gd name="T86" fmla="*/ 100 w 176"/>
              <a:gd name="T87" fmla="*/ 137 h 176"/>
              <a:gd name="T88" fmla="*/ 76 w 176"/>
              <a:gd name="T89" fmla="*/ 108 h 176"/>
              <a:gd name="T90" fmla="*/ 76 w 176"/>
              <a:gd name="T91" fmla="*/ 140 h 176"/>
              <a:gd name="T92" fmla="*/ 76 w 176"/>
              <a:gd name="T93" fmla="*/ 167 h 176"/>
              <a:gd name="T94" fmla="*/ 104 w 176"/>
              <a:gd name="T95" fmla="*/ 148 h 176"/>
              <a:gd name="T96" fmla="*/ 94 w 176"/>
              <a:gd name="T97" fmla="*/ 164 h 176"/>
              <a:gd name="T98" fmla="*/ 107 w 176"/>
              <a:gd name="T99" fmla="*/ 140 h 176"/>
              <a:gd name="T100" fmla="*/ 136 w 176"/>
              <a:gd name="T101" fmla="*/ 108 h 176"/>
              <a:gd name="T102" fmla="*/ 112 w 176"/>
              <a:gd name="T103" fmla="*/ 100 h 176"/>
              <a:gd name="T104" fmla="*/ 119 w 176"/>
              <a:gd name="T105" fmla="*/ 60 h 176"/>
              <a:gd name="T106" fmla="*/ 112 w 176"/>
              <a:gd name="T107" fmla="*/ 10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76">
                <a:moveTo>
                  <a:pt x="104" y="0"/>
                </a:moveTo>
                <a:cubicBezTo>
                  <a:pt x="81" y="0"/>
                  <a:pt x="61" y="11"/>
                  <a:pt x="47" y="28"/>
                </a:cubicBezTo>
                <a:cubicBezTo>
                  <a:pt x="53" y="26"/>
                  <a:pt x="60" y="25"/>
                  <a:pt x="66" y="24"/>
                </a:cubicBezTo>
                <a:cubicBezTo>
                  <a:pt x="65" y="24"/>
                  <a:pt x="65" y="23"/>
                  <a:pt x="64" y="23"/>
                </a:cubicBezTo>
                <a:cubicBezTo>
                  <a:pt x="69" y="18"/>
                  <a:pt x="75" y="15"/>
                  <a:pt x="82" y="12"/>
                </a:cubicBezTo>
                <a:cubicBezTo>
                  <a:pt x="79" y="15"/>
                  <a:pt x="77" y="19"/>
                  <a:pt x="74" y="24"/>
                </a:cubicBezTo>
                <a:cubicBezTo>
                  <a:pt x="77" y="24"/>
                  <a:pt x="80" y="24"/>
                  <a:pt x="83" y="25"/>
                </a:cubicBezTo>
                <a:cubicBezTo>
                  <a:pt x="88" y="16"/>
                  <a:pt x="94" y="10"/>
                  <a:pt x="100" y="9"/>
                </a:cubicBezTo>
                <a:cubicBezTo>
                  <a:pt x="100" y="29"/>
                  <a:pt x="100" y="29"/>
                  <a:pt x="100" y="29"/>
                </a:cubicBezTo>
                <a:cubicBezTo>
                  <a:pt x="103" y="30"/>
                  <a:pt x="106" y="31"/>
                  <a:pt x="108" y="33"/>
                </a:cubicBezTo>
                <a:cubicBezTo>
                  <a:pt x="108" y="9"/>
                  <a:pt x="108" y="9"/>
                  <a:pt x="108" y="9"/>
                </a:cubicBezTo>
                <a:cubicBezTo>
                  <a:pt x="117" y="11"/>
                  <a:pt x="124" y="19"/>
                  <a:pt x="129" y="32"/>
                </a:cubicBezTo>
                <a:cubicBezTo>
                  <a:pt x="124" y="33"/>
                  <a:pt x="119" y="35"/>
                  <a:pt x="113" y="35"/>
                </a:cubicBezTo>
                <a:cubicBezTo>
                  <a:pt x="117" y="37"/>
                  <a:pt x="120" y="39"/>
                  <a:pt x="123" y="42"/>
                </a:cubicBezTo>
                <a:cubicBezTo>
                  <a:pt x="126" y="41"/>
                  <a:pt x="129" y="40"/>
                  <a:pt x="132" y="39"/>
                </a:cubicBezTo>
                <a:cubicBezTo>
                  <a:pt x="133" y="44"/>
                  <a:pt x="134" y="49"/>
                  <a:pt x="135" y="54"/>
                </a:cubicBezTo>
                <a:cubicBezTo>
                  <a:pt x="140" y="61"/>
                  <a:pt x="144" y="68"/>
                  <a:pt x="147" y="76"/>
                </a:cubicBezTo>
                <a:cubicBezTo>
                  <a:pt x="168" y="76"/>
                  <a:pt x="168" y="76"/>
                  <a:pt x="168" y="76"/>
                </a:cubicBezTo>
                <a:cubicBezTo>
                  <a:pt x="167" y="91"/>
                  <a:pt x="161" y="105"/>
                  <a:pt x="151" y="115"/>
                </a:cubicBezTo>
                <a:cubicBezTo>
                  <a:pt x="151" y="120"/>
                  <a:pt x="150" y="124"/>
                  <a:pt x="148" y="129"/>
                </a:cubicBezTo>
                <a:cubicBezTo>
                  <a:pt x="165" y="116"/>
                  <a:pt x="176" y="95"/>
                  <a:pt x="176" y="72"/>
                </a:cubicBezTo>
                <a:cubicBezTo>
                  <a:pt x="176" y="32"/>
                  <a:pt x="144" y="0"/>
                  <a:pt x="104" y="0"/>
                </a:cubicBezTo>
                <a:moveTo>
                  <a:pt x="126" y="12"/>
                </a:moveTo>
                <a:cubicBezTo>
                  <a:pt x="133" y="15"/>
                  <a:pt x="139" y="18"/>
                  <a:pt x="145" y="23"/>
                </a:cubicBezTo>
                <a:cubicBezTo>
                  <a:pt x="142" y="25"/>
                  <a:pt x="139" y="27"/>
                  <a:pt x="136" y="28"/>
                </a:cubicBezTo>
                <a:cubicBezTo>
                  <a:pt x="133" y="22"/>
                  <a:pt x="130" y="16"/>
                  <a:pt x="126" y="12"/>
                </a:cubicBezTo>
                <a:moveTo>
                  <a:pt x="144" y="68"/>
                </a:moveTo>
                <a:cubicBezTo>
                  <a:pt x="144" y="56"/>
                  <a:pt x="142" y="45"/>
                  <a:pt x="139" y="36"/>
                </a:cubicBezTo>
                <a:cubicBezTo>
                  <a:pt x="143" y="34"/>
                  <a:pt x="147" y="31"/>
                  <a:pt x="151" y="28"/>
                </a:cubicBezTo>
                <a:cubicBezTo>
                  <a:pt x="161" y="38"/>
                  <a:pt x="167" y="52"/>
                  <a:pt x="168" y="68"/>
                </a:cubicBezTo>
                <a:lnTo>
                  <a:pt x="144" y="68"/>
                </a:lnTo>
                <a:close/>
                <a:moveTo>
                  <a:pt x="72" y="32"/>
                </a:moveTo>
                <a:cubicBezTo>
                  <a:pt x="33" y="32"/>
                  <a:pt x="0" y="64"/>
                  <a:pt x="0" y="104"/>
                </a:cubicBezTo>
                <a:cubicBezTo>
                  <a:pt x="0" y="144"/>
                  <a:pt x="33" y="176"/>
                  <a:pt x="72" y="176"/>
                </a:cubicBezTo>
                <a:cubicBezTo>
                  <a:pt x="112" y="176"/>
                  <a:pt x="144" y="144"/>
                  <a:pt x="144" y="104"/>
                </a:cubicBezTo>
                <a:cubicBezTo>
                  <a:pt x="144" y="64"/>
                  <a:pt x="112" y="32"/>
                  <a:pt x="72" y="32"/>
                </a:cubicBezTo>
                <a:moveTo>
                  <a:pt x="50" y="44"/>
                </a:moveTo>
                <a:cubicBezTo>
                  <a:pt x="46" y="48"/>
                  <a:pt x="43" y="54"/>
                  <a:pt x="41" y="60"/>
                </a:cubicBezTo>
                <a:cubicBezTo>
                  <a:pt x="37" y="59"/>
                  <a:pt x="34" y="57"/>
                  <a:pt x="32" y="55"/>
                </a:cubicBezTo>
                <a:cubicBezTo>
                  <a:pt x="37" y="50"/>
                  <a:pt x="43" y="47"/>
                  <a:pt x="50" y="44"/>
                </a:cubicBezTo>
                <a:moveTo>
                  <a:pt x="26" y="60"/>
                </a:moveTo>
                <a:cubicBezTo>
                  <a:pt x="29" y="63"/>
                  <a:pt x="33" y="66"/>
                  <a:pt x="38" y="68"/>
                </a:cubicBezTo>
                <a:cubicBezTo>
                  <a:pt x="35" y="77"/>
                  <a:pt x="33" y="88"/>
                  <a:pt x="32" y="100"/>
                </a:cubicBezTo>
                <a:cubicBezTo>
                  <a:pt x="8" y="100"/>
                  <a:pt x="8" y="100"/>
                  <a:pt x="8" y="100"/>
                </a:cubicBezTo>
                <a:cubicBezTo>
                  <a:pt x="9" y="84"/>
                  <a:pt x="16" y="70"/>
                  <a:pt x="26" y="60"/>
                </a:cubicBezTo>
                <a:moveTo>
                  <a:pt x="8" y="108"/>
                </a:moveTo>
                <a:cubicBezTo>
                  <a:pt x="32" y="108"/>
                  <a:pt x="32" y="108"/>
                  <a:pt x="32" y="108"/>
                </a:cubicBezTo>
                <a:cubicBezTo>
                  <a:pt x="33" y="120"/>
                  <a:pt x="35" y="131"/>
                  <a:pt x="38" y="140"/>
                </a:cubicBezTo>
                <a:cubicBezTo>
                  <a:pt x="33" y="142"/>
                  <a:pt x="29" y="145"/>
                  <a:pt x="26" y="148"/>
                </a:cubicBezTo>
                <a:cubicBezTo>
                  <a:pt x="16" y="137"/>
                  <a:pt x="9" y="123"/>
                  <a:pt x="8" y="108"/>
                </a:cubicBezTo>
                <a:moveTo>
                  <a:pt x="32" y="153"/>
                </a:moveTo>
                <a:cubicBezTo>
                  <a:pt x="34" y="151"/>
                  <a:pt x="37" y="149"/>
                  <a:pt x="41" y="148"/>
                </a:cubicBezTo>
                <a:cubicBezTo>
                  <a:pt x="43" y="154"/>
                  <a:pt x="46" y="159"/>
                  <a:pt x="50" y="164"/>
                </a:cubicBezTo>
                <a:cubicBezTo>
                  <a:pt x="43" y="161"/>
                  <a:pt x="37" y="158"/>
                  <a:pt x="32" y="153"/>
                </a:cubicBezTo>
                <a:moveTo>
                  <a:pt x="68" y="167"/>
                </a:moveTo>
                <a:cubicBezTo>
                  <a:pt x="60" y="165"/>
                  <a:pt x="53" y="157"/>
                  <a:pt x="48" y="144"/>
                </a:cubicBezTo>
                <a:cubicBezTo>
                  <a:pt x="54" y="142"/>
                  <a:pt x="61" y="141"/>
                  <a:pt x="68" y="140"/>
                </a:cubicBezTo>
                <a:lnTo>
                  <a:pt x="68" y="167"/>
                </a:lnTo>
                <a:close/>
                <a:moveTo>
                  <a:pt x="68" y="132"/>
                </a:moveTo>
                <a:cubicBezTo>
                  <a:pt x="60" y="133"/>
                  <a:pt x="52" y="134"/>
                  <a:pt x="45" y="137"/>
                </a:cubicBezTo>
                <a:cubicBezTo>
                  <a:pt x="42" y="128"/>
                  <a:pt x="41" y="119"/>
                  <a:pt x="40" y="108"/>
                </a:cubicBezTo>
                <a:cubicBezTo>
                  <a:pt x="68" y="108"/>
                  <a:pt x="68" y="108"/>
                  <a:pt x="68" y="108"/>
                </a:cubicBezTo>
                <a:lnTo>
                  <a:pt x="68" y="132"/>
                </a:lnTo>
                <a:close/>
                <a:moveTo>
                  <a:pt x="68" y="100"/>
                </a:moveTo>
                <a:cubicBezTo>
                  <a:pt x="40" y="100"/>
                  <a:pt x="40" y="100"/>
                  <a:pt x="40" y="100"/>
                </a:cubicBezTo>
                <a:cubicBezTo>
                  <a:pt x="41" y="89"/>
                  <a:pt x="42" y="80"/>
                  <a:pt x="45" y="71"/>
                </a:cubicBezTo>
                <a:cubicBezTo>
                  <a:pt x="52" y="74"/>
                  <a:pt x="60" y="75"/>
                  <a:pt x="68" y="76"/>
                </a:cubicBezTo>
                <a:lnTo>
                  <a:pt x="68" y="100"/>
                </a:lnTo>
                <a:close/>
                <a:moveTo>
                  <a:pt x="68" y="68"/>
                </a:moveTo>
                <a:cubicBezTo>
                  <a:pt x="61" y="67"/>
                  <a:pt x="54" y="66"/>
                  <a:pt x="48" y="64"/>
                </a:cubicBezTo>
                <a:cubicBezTo>
                  <a:pt x="53" y="51"/>
                  <a:pt x="60" y="43"/>
                  <a:pt x="68" y="41"/>
                </a:cubicBezTo>
                <a:lnTo>
                  <a:pt x="68" y="68"/>
                </a:lnTo>
                <a:close/>
                <a:moveTo>
                  <a:pt x="113" y="55"/>
                </a:moveTo>
                <a:cubicBezTo>
                  <a:pt x="110" y="57"/>
                  <a:pt x="107" y="59"/>
                  <a:pt x="104" y="60"/>
                </a:cubicBezTo>
                <a:cubicBezTo>
                  <a:pt x="101" y="54"/>
                  <a:pt x="98" y="48"/>
                  <a:pt x="94" y="44"/>
                </a:cubicBezTo>
                <a:cubicBezTo>
                  <a:pt x="101" y="47"/>
                  <a:pt x="107" y="50"/>
                  <a:pt x="113" y="55"/>
                </a:cubicBezTo>
                <a:moveTo>
                  <a:pt x="76" y="41"/>
                </a:moveTo>
                <a:cubicBezTo>
                  <a:pt x="85" y="43"/>
                  <a:pt x="92" y="51"/>
                  <a:pt x="97" y="64"/>
                </a:cubicBezTo>
                <a:cubicBezTo>
                  <a:pt x="91" y="66"/>
                  <a:pt x="84" y="67"/>
                  <a:pt x="76" y="68"/>
                </a:cubicBezTo>
                <a:lnTo>
                  <a:pt x="76" y="41"/>
                </a:lnTo>
                <a:close/>
                <a:moveTo>
                  <a:pt x="76" y="76"/>
                </a:moveTo>
                <a:cubicBezTo>
                  <a:pt x="85" y="75"/>
                  <a:pt x="93" y="74"/>
                  <a:pt x="100" y="71"/>
                </a:cubicBezTo>
                <a:cubicBezTo>
                  <a:pt x="102" y="80"/>
                  <a:pt x="104" y="89"/>
                  <a:pt x="104" y="100"/>
                </a:cubicBezTo>
                <a:cubicBezTo>
                  <a:pt x="76" y="100"/>
                  <a:pt x="76" y="100"/>
                  <a:pt x="76" y="100"/>
                </a:cubicBezTo>
                <a:lnTo>
                  <a:pt x="76" y="76"/>
                </a:lnTo>
                <a:close/>
                <a:moveTo>
                  <a:pt x="76" y="108"/>
                </a:moveTo>
                <a:cubicBezTo>
                  <a:pt x="104" y="108"/>
                  <a:pt x="104" y="108"/>
                  <a:pt x="104" y="108"/>
                </a:cubicBezTo>
                <a:cubicBezTo>
                  <a:pt x="104" y="119"/>
                  <a:pt x="102" y="128"/>
                  <a:pt x="100" y="137"/>
                </a:cubicBezTo>
                <a:cubicBezTo>
                  <a:pt x="93" y="134"/>
                  <a:pt x="85" y="133"/>
                  <a:pt x="76" y="132"/>
                </a:cubicBezTo>
                <a:lnTo>
                  <a:pt x="76" y="108"/>
                </a:lnTo>
                <a:close/>
                <a:moveTo>
                  <a:pt x="76" y="167"/>
                </a:moveTo>
                <a:cubicBezTo>
                  <a:pt x="76" y="140"/>
                  <a:pt x="76" y="140"/>
                  <a:pt x="76" y="140"/>
                </a:cubicBezTo>
                <a:cubicBezTo>
                  <a:pt x="84" y="141"/>
                  <a:pt x="91" y="142"/>
                  <a:pt x="97" y="144"/>
                </a:cubicBezTo>
                <a:cubicBezTo>
                  <a:pt x="92" y="157"/>
                  <a:pt x="85" y="165"/>
                  <a:pt x="76" y="167"/>
                </a:cubicBezTo>
                <a:moveTo>
                  <a:pt x="94" y="164"/>
                </a:moveTo>
                <a:cubicBezTo>
                  <a:pt x="98" y="159"/>
                  <a:pt x="101" y="154"/>
                  <a:pt x="104" y="148"/>
                </a:cubicBezTo>
                <a:cubicBezTo>
                  <a:pt x="107" y="149"/>
                  <a:pt x="110" y="151"/>
                  <a:pt x="113" y="153"/>
                </a:cubicBezTo>
                <a:cubicBezTo>
                  <a:pt x="107" y="158"/>
                  <a:pt x="101" y="161"/>
                  <a:pt x="94" y="164"/>
                </a:cubicBezTo>
                <a:moveTo>
                  <a:pt x="119" y="148"/>
                </a:moveTo>
                <a:cubicBezTo>
                  <a:pt x="115" y="145"/>
                  <a:pt x="111" y="142"/>
                  <a:pt x="107" y="140"/>
                </a:cubicBezTo>
                <a:cubicBezTo>
                  <a:pt x="110" y="131"/>
                  <a:pt x="112" y="120"/>
                  <a:pt x="112" y="108"/>
                </a:cubicBezTo>
                <a:cubicBezTo>
                  <a:pt x="136" y="108"/>
                  <a:pt x="136" y="108"/>
                  <a:pt x="136" y="108"/>
                </a:cubicBezTo>
                <a:cubicBezTo>
                  <a:pt x="135" y="123"/>
                  <a:pt x="129" y="137"/>
                  <a:pt x="119" y="148"/>
                </a:cubicBezTo>
                <a:moveTo>
                  <a:pt x="112" y="100"/>
                </a:moveTo>
                <a:cubicBezTo>
                  <a:pt x="112" y="88"/>
                  <a:pt x="110" y="77"/>
                  <a:pt x="107" y="68"/>
                </a:cubicBezTo>
                <a:cubicBezTo>
                  <a:pt x="111" y="66"/>
                  <a:pt x="115" y="63"/>
                  <a:pt x="119" y="60"/>
                </a:cubicBezTo>
                <a:cubicBezTo>
                  <a:pt x="129" y="70"/>
                  <a:pt x="135" y="84"/>
                  <a:pt x="136" y="100"/>
                </a:cubicBezTo>
                <a:lnTo>
                  <a:pt x="112" y="10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8" name="Freeform 177">
            <a:extLst>
              <a:ext uri="{FF2B5EF4-FFF2-40B4-BE49-F238E27FC236}">
                <a16:creationId xmlns:a16="http://schemas.microsoft.com/office/drawing/2014/main" id="{071773F2-A3D0-4FDF-A184-4C5CC612181B}"/>
              </a:ext>
            </a:extLst>
          </p:cNvPr>
          <p:cNvSpPr>
            <a:spLocks noEditPoints="1"/>
          </p:cNvSpPr>
          <p:nvPr/>
        </p:nvSpPr>
        <p:spPr bwMode="auto">
          <a:xfrm>
            <a:off x="3326930" y="2279665"/>
            <a:ext cx="365125" cy="366713"/>
          </a:xfrm>
          <a:custGeom>
            <a:avLst/>
            <a:gdLst>
              <a:gd name="T0" fmla="*/ 85 w 176"/>
              <a:gd name="T1" fmla="*/ 65 h 176"/>
              <a:gd name="T2" fmla="*/ 84 w 176"/>
              <a:gd name="T3" fmla="*/ 48 h 176"/>
              <a:gd name="T4" fmla="*/ 76 w 176"/>
              <a:gd name="T5" fmla="*/ 46 h 176"/>
              <a:gd name="T6" fmla="*/ 66 w 176"/>
              <a:gd name="T7" fmla="*/ 37 h 176"/>
              <a:gd name="T8" fmla="*/ 42 w 176"/>
              <a:gd name="T9" fmla="*/ 33 h 176"/>
              <a:gd name="T10" fmla="*/ 31 w 176"/>
              <a:gd name="T11" fmla="*/ 79 h 176"/>
              <a:gd name="T12" fmla="*/ 57 w 176"/>
              <a:gd name="T13" fmla="*/ 94 h 176"/>
              <a:gd name="T14" fmla="*/ 62 w 176"/>
              <a:gd name="T15" fmla="*/ 82 h 176"/>
              <a:gd name="T16" fmla="*/ 98 w 176"/>
              <a:gd name="T17" fmla="*/ 105 h 176"/>
              <a:gd name="T18" fmla="*/ 65 w 176"/>
              <a:gd name="T19" fmla="*/ 112 h 176"/>
              <a:gd name="T20" fmla="*/ 79 w 176"/>
              <a:gd name="T21" fmla="*/ 149 h 176"/>
              <a:gd name="T22" fmla="*/ 98 w 176"/>
              <a:gd name="T23" fmla="*/ 125 h 176"/>
              <a:gd name="T24" fmla="*/ 88 w 176"/>
              <a:gd name="T25" fmla="*/ 0 h 176"/>
              <a:gd name="T26" fmla="*/ 88 w 176"/>
              <a:gd name="T27" fmla="*/ 176 h 176"/>
              <a:gd name="T28" fmla="*/ 88 w 176"/>
              <a:gd name="T29" fmla="*/ 0 h 176"/>
              <a:gd name="T30" fmla="*/ 8 w 176"/>
              <a:gd name="T31" fmla="*/ 88 h 176"/>
              <a:gd name="T32" fmla="*/ 168 w 176"/>
              <a:gd name="T33" fmla="*/ 88 h 176"/>
              <a:gd name="T34" fmla="*/ 160 w 176"/>
              <a:gd name="T35" fmla="*/ 81 h 176"/>
              <a:gd name="T36" fmla="*/ 159 w 176"/>
              <a:gd name="T37" fmla="*/ 75 h 176"/>
              <a:gd name="T38" fmla="*/ 157 w 176"/>
              <a:gd name="T39" fmla="*/ 68 h 176"/>
              <a:gd name="T40" fmla="*/ 155 w 176"/>
              <a:gd name="T41" fmla="*/ 60 h 176"/>
              <a:gd name="T42" fmla="*/ 152 w 176"/>
              <a:gd name="T43" fmla="*/ 55 h 176"/>
              <a:gd name="T44" fmla="*/ 149 w 176"/>
              <a:gd name="T45" fmla="*/ 50 h 176"/>
              <a:gd name="T46" fmla="*/ 146 w 176"/>
              <a:gd name="T47" fmla="*/ 45 h 176"/>
              <a:gd name="T48" fmla="*/ 136 w 176"/>
              <a:gd name="T49" fmla="*/ 34 h 176"/>
              <a:gd name="T50" fmla="*/ 132 w 176"/>
              <a:gd name="T51" fmla="*/ 31 h 176"/>
              <a:gd name="T52" fmla="*/ 107 w 176"/>
              <a:gd name="T53" fmla="*/ 29 h 176"/>
              <a:gd name="T54" fmla="*/ 110 w 176"/>
              <a:gd name="T55" fmla="*/ 48 h 176"/>
              <a:gd name="T56" fmla="*/ 132 w 176"/>
              <a:gd name="T57" fmla="*/ 56 h 176"/>
              <a:gd name="T58" fmla="*/ 144 w 176"/>
              <a:gd name="T59" fmla="*/ 99 h 176"/>
              <a:gd name="T60" fmla="*/ 159 w 176"/>
              <a:gd name="T61" fmla="*/ 103 h 176"/>
              <a:gd name="T62" fmla="*/ 160 w 176"/>
              <a:gd name="T63" fmla="*/ 97 h 176"/>
              <a:gd name="T64" fmla="*/ 160 w 176"/>
              <a:gd name="T65" fmla="*/ 88 h 176"/>
              <a:gd name="T66" fmla="*/ 133 w 176"/>
              <a:gd name="T67" fmla="*/ 105 h 176"/>
              <a:gd name="T68" fmla="*/ 141 w 176"/>
              <a:gd name="T69" fmla="*/ 11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 h="176">
                <a:moveTo>
                  <a:pt x="69" y="79"/>
                </a:moveTo>
                <a:cubicBezTo>
                  <a:pt x="69" y="73"/>
                  <a:pt x="79" y="67"/>
                  <a:pt x="85" y="65"/>
                </a:cubicBezTo>
                <a:cubicBezTo>
                  <a:pt x="91" y="62"/>
                  <a:pt x="97" y="61"/>
                  <a:pt x="96" y="56"/>
                </a:cubicBezTo>
                <a:cubicBezTo>
                  <a:pt x="95" y="51"/>
                  <a:pt x="94" y="48"/>
                  <a:pt x="84" y="48"/>
                </a:cubicBezTo>
                <a:cubicBezTo>
                  <a:pt x="74" y="48"/>
                  <a:pt x="78" y="61"/>
                  <a:pt x="70" y="53"/>
                </a:cubicBezTo>
                <a:cubicBezTo>
                  <a:pt x="62" y="45"/>
                  <a:pt x="72" y="47"/>
                  <a:pt x="76" y="46"/>
                </a:cubicBezTo>
                <a:cubicBezTo>
                  <a:pt x="80" y="44"/>
                  <a:pt x="84" y="37"/>
                  <a:pt x="77" y="36"/>
                </a:cubicBezTo>
                <a:cubicBezTo>
                  <a:pt x="70" y="36"/>
                  <a:pt x="72" y="39"/>
                  <a:pt x="66" y="37"/>
                </a:cubicBezTo>
                <a:cubicBezTo>
                  <a:pt x="61" y="35"/>
                  <a:pt x="58" y="44"/>
                  <a:pt x="55" y="43"/>
                </a:cubicBezTo>
                <a:cubicBezTo>
                  <a:pt x="52" y="42"/>
                  <a:pt x="46" y="37"/>
                  <a:pt x="42" y="33"/>
                </a:cubicBezTo>
                <a:cubicBezTo>
                  <a:pt x="34" y="40"/>
                  <a:pt x="27" y="49"/>
                  <a:pt x="23" y="59"/>
                </a:cubicBezTo>
                <a:cubicBezTo>
                  <a:pt x="24" y="72"/>
                  <a:pt x="31" y="79"/>
                  <a:pt x="31" y="79"/>
                </a:cubicBezTo>
                <a:cubicBezTo>
                  <a:pt x="31" y="79"/>
                  <a:pt x="35" y="88"/>
                  <a:pt x="57" y="99"/>
                </a:cubicBezTo>
                <a:cubicBezTo>
                  <a:pt x="57" y="99"/>
                  <a:pt x="62" y="99"/>
                  <a:pt x="57" y="94"/>
                </a:cubicBezTo>
                <a:cubicBezTo>
                  <a:pt x="52" y="89"/>
                  <a:pt x="46" y="83"/>
                  <a:pt x="52" y="79"/>
                </a:cubicBezTo>
                <a:cubicBezTo>
                  <a:pt x="59" y="76"/>
                  <a:pt x="60" y="76"/>
                  <a:pt x="62" y="82"/>
                </a:cubicBezTo>
                <a:cubicBezTo>
                  <a:pt x="63" y="88"/>
                  <a:pt x="68" y="85"/>
                  <a:pt x="69" y="79"/>
                </a:cubicBezTo>
                <a:moveTo>
                  <a:pt x="98" y="105"/>
                </a:moveTo>
                <a:cubicBezTo>
                  <a:pt x="90" y="98"/>
                  <a:pt x="91" y="95"/>
                  <a:pt x="80" y="95"/>
                </a:cubicBezTo>
                <a:cubicBezTo>
                  <a:pt x="69" y="95"/>
                  <a:pt x="63" y="97"/>
                  <a:pt x="65" y="112"/>
                </a:cubicBezTo>
                <a:cubicBezTo>
                  <a:pt x="68" y="127"/>
                  <a:pt x="76" y="121"/>
                  <a:pt x="75" y="132"/>
                </a:cubicBezTo>
                <a:cubicBezTo>
                  <a:pt x="75" y="144"/>
                  <a:pt x="77" y="146"/>
                  <a:pt x="79" y="149"/>
                </a:cubicBezTo>
                <a:cubicBezTo>
                  <a:pt x="81" y="152"/>
                  <a:pt x="86" y="160"/>
                  <a:pt x="88" y="148"/>
                </a:cubicBezTo>
                <a:cubicBezTo>
                  <a:pt x="90" y="137"/>
                  <a:pt x="94" y="131"/>
                  <a:pt x="98" y="125"/>
                </a:cubicBezTo>
                <a:cubicBezTo>
                  <a:pt x="102" y="120"/>
                  <a:pt x="107" y="113"/>
                  <a:pt x="98" y="105"/>
                </a:cubicBezTo>
                <a:moveTo>
                  <a:pt x="88" y="0"/>
                </a:moveTo>
                <a:cubicBezTo>
                  <a:pt x="40" y="0"/>
                  <a:pt x="0" y="39"/>
                  <a:pt x="0" y="88"/>
                </a:cubicBezTo>
                <a:cubicBezTo>
                  <a:pt x="0" y="137"/>
                  <a:pt x="40"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60" y="81"/>
                </a:moveTo>
                <a:cubicBezTo>
                  <a:pt x="160" y="81"/>
                  <a:pt x="160" y="80"/>
                  <a:pt x="160" y="79"/>
                </a:cubicBezTo>
                <a:cubicBezTo>
                  <a:pt x="160" y="78"/>
                  <a:pt x="159" y="76"/>
                  <a:pt x="159" y="75"/>
                </a:cubicBezTo>
                <a:cubicBezTo>
                  <a:pt x="159" y="74"/>
                  <a:pt x="159" y="73"/>
                  <a:pt x="159" y="72"/>
                </a:cubicBezTo>
                <a:cubicBezTo>
                  <a:pt x="158" y="71"/>
                  <a:pt x="158" y="69"/>
                  <a:pt x="157" y="68"/>
                </a:cubicBezTo>
                <a:cubicBezTo>
                  <a:pt x="157" y="67"/>
                  <a:pt x="157" y="67"/>
                  <a:pt x="157" y="66"/>
                </a:cubicBezTo>
                <a:cubicBezTo>
                  <a:pt x="156" y="64"/>
                  <a:pt x="156" y="62"/>
                  <a:pt x="155" y="60"/>
                </a:cubicBezTo>
                <a:cubicBezTo>
                  <a:pt x="154" y="60"/>
                  <a:pt x="154" y="59"/>
                  <a:pt x="154" y="58"/>
                </a:cubicBezTo>
                <a:cubicBezTo>
                  <a:pt x="153" y="57"/>
                  <a:pt x="153" y="56"/>
                  <a:pt x="152" y="55"/>
                </a:cubicBezTo>
                <a:cubicBezTo>
                  <a:pt x="152" y="54"/>
                  <a:pt x="151" y="53"/>
                  <a:pt x="151" y="52"/>
                </a:cubicBezTo>
                <a:cubicBezTo>
                  <a:pt x="150" y="51"/>
                  <a:pt x="150" y="50"/>
                  <a:pt x="149" y="50"/>
                </a:cubicBezTo>
                <a:cubicBezTo>
                  <a:pt x="149" y="49"/>
                  <a:pt x="148" y="48"/>
                  <a:pt x="147" y="47"/>
                </a:cubicBezTo>
                <a:cubicBezTo>
                  <a:pt x="147" y="46"/>
                  <a:pt x="146" y="46"/>
                  <a:pt x="146" y="45"/>
                </a:cubicBezTo>
                <a:cubicBezTo>
                  <a:pt x="143" y="41"/>
                  <a:pt x="140" y="38"/>
                  <a:pt x="137" y="35"/>
                </a:cubicBezTo>
                <a:cubicBezTo>
                  <a:pt x="136" y="34"/>
                  <a:pt x="136" y="34"/>
                  <a:pt x="136" y="34"/>
                </a:cubicBezTo>
                <a:cubicBezTo>
                  <a:pt x="135" y="33"/>
                  <a:pt x="133" y="32"/>
                  <a:pt x="132" y="31"/>
                </a:cubicBezTo>
                <a:cubicBezTo>
                  <a:pt x="132" y="31"/>
                  <a:pt x="132" y="31"/>
                  <a:pt x="132" y="31"/>
                </a:cubicBezTo>
                <a:cubicBezTo>
                  <a:pt x="126" y="26"/>
                  <a:pt x="120" y="23"/>
                  <a:pt x="113" y="20"/>
                </a:cubicBezTo>
                <a:cubicBezTo>
                  <a:pt x="111" y="24"/>
                  <a:pt x="109" y="28"/>
                  <a:pt x="107" y="29"/>
                </a:cubicBezTo>
                <a:cubicBezTo>
                  <a:pt x="103" y="31"/>
                  <a:pt x="103" y="39"/>
                  <a:pt x="110" y="38"/>
                </a:cubicBezTo>
                <a:cubicBezTo>
                  <a:pt x="110" y="38"/>
                  <a:pt x="108" y="40"/>
                  <a:pt x="110" y="48"/>
                </a:cubicBezTo>
                <a:cubicBezTo>
                  <a:pt x="112" y="55"/>
                  <a:pt x="115" y="57"/>
                  <a:pt x="125" y="52"/>
                </a:cubicBezTo>
                <a:cubicBezTo>
                  <a:pt x="130" y="51"/>
                  <a:pt x="133" y="52"/>
                  <a:pt x="132" y="56"/>
                </a:cubicBezTo>
                <a:cubicBezTo>
                  <a:pt x="131" y="65"/>
                  <a:pt x="124" y="65"/>
                  <a:pt x="130" y="80"/>
                </a:cubicBezTo>
                <a:cubicBezTo>
                  <a:pt x="133" y="89"/>
                  <a:pt x="141" y="92"/>
                  <a:pt x="144" y="99"/>
                </a:cubicBezTo>
                <a:cubicBezTo>
                  <a:pt x="145" y="103"/>
                  <a:pt x="152" y="107"/>
                  <a:pt x="157" y="109"/>
                </a:cubicBezTo>
                <a:cubicBezTo>
                  <a:pt x="158" y="107"/>
                  <a:pt x="158" y="105"/>
                  <a:pt x="159" y="103"/>
                </a:cubicBezTo>
                <a:cubicBezTo>
                  <a:pt x="159" y="103"/>
                  <a:pt x="159" y="102"/>
                  <a:pt x="159" y="101"/>
                </a:cubicBezTo>
                <a:cubicBezTo>
                  <a:pt x="159" y="100"/>
                  <a:pt x="160" y="98"/>
                  <a:pt x="160" y="97"/>
                </a:cubicBezTo>
                <a:cubicBezTo>
                  <a:pt x="160" y="96"/>
                  <a:pt x="160" y="95"/>
                  <a:pt x="160" y="95"/>
                </a:cubicBezTo>
                <a:cubicBezTo>
                  <a:pt x="160" y="92"/>
                  <a:pt x="160" y="90"/>
                  <a:pt x="160" y="88"/>
                </a:cubicBezTo>
                <a:cubicBezTo>
                  <a:pt x="160" y="86"/>
                  <a:pt x="160" y="83"/>
                  <a:pt x="160" y="81"/>
                </a:cubicBezTo>
                <a:moveTo>
                  <a:pt x="133" y="105"/>
                </a:moveTo>
                <a:cubicBezTo>
                  <a:pt x="130" y="107"/>
                  <a:pt x="130" y="110"/>
                  <a:pt x="132" y="113"/>
                </a:cubicBezTo>
                <a:cubicBezTo>
                  <a:pt x="135" y="115"/>
                  <a:pt x="139" y="117"/>
                  <a:pt x="141" y="113"/>
                </a:cubicBezTo>
                <a:cubicBezTo>
                  <a:pt x="142" y="108"/>
                  <a:pt x="136" y="103"/>
                  <a:pt x="133" y="105"/>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9" name="Freeform 178">
            <a:extLst>
              <a:ext uri="{FF2B5EF4-FFF2-40B4-BE49-F238E27FC236}">
                <a16:creationId xmlns:a16="http://schemas.microsoft.com/office/drawing/2014/main" id="{D4106849-F840-469B-A623-385C5D6A9F91}"/>
              </a:ext>
            </a:extLst>
          </p:cNvPr>
          <p:cNvSpPr>
            <a:spLocks noEditPoints="1"/>
          </p:cNvSpPr>
          <p:nvPr/>
        </p:nvSpPr>
        <p:spPr bwMode="auto">
          <a:xfrm>
            <a:off x="4025628" y="2279665"/>
            <a:ext cx="365125" cy="366713"/>
          </a:xfrm>
          <a:custGeom>
            <a:avLst/>
            <a:gdLst>
              <a:gd name="T0" fmla="*/ 8 w 176"/>
              <a:gd name="T1" fmla="*/ 140 h 176"/>
              <a:gd name="T2" fmla="*/ 1 w 176"/>
              <a:gd name="T3" fmla="*/ 169 h 176"/>
              <a:gd name="T4" fmla="*/ 7 w 176"/>
              <a:gd name="T5" fmla="*/ 175 h 176"/>
              <a:gd name="T6" fmla="*/ 36 w 176"/>
              <a:gd name="T7" fmla="*/ 168 h 176"/>
              <a:gd name="T8" fmla="*/ 36 w 176"/>
              <a:gd name="T9" fmla="*/ 136 h 176"/>
              <a:gd name="T10" fmla="*/ 168 w 176"/>
              <a:gd name="T11" fmla="*/ 36 h 176"/>
              <a:gd name="T12" fmla="*/ 175 w 176"/>
              <a:gd name="T13" fmla="*/ 7 h 176"/>
              <a:gd name="T14" fmla="*/ 169 w 176"/>
              <a:gd name="T15" fmla="*/ 1 h 176"/>
              <a:gd name="T16" fmla="*/ 140 w 176"/>
              <a:gd name="T17" fmla="*/ 8 h 176"/>
              <a:gd name="T18" fmla="*/ 140 w 176"/>
              <a:gd name="T19" fmla="*/ 40 h 176"/>
              <a:gd name="T20" fmla="*/ 8 w 176"/>
              <a:gd name="T21" fmla="*/ 36 h 176"/>
              <a:gd name="T22" fmla="*/ 40 w 176"/>
              <a:gd name="T23" fmla="*/ 36 h 176"/>
              <a:gd name="T24" fmla="*/ 32 w 176"/>
              <a:gd name="T25" fmla="*/ 12 h 176"/>
              <a:gd name="T26" fmla="*/ 4 w 176"/>
              <a:gd name="T27" fmla="*/ 0 h 176"/>
              <a:gd name="T28" fmla="*/ 27 w 176"/>
              <a:gd name="T29" fmla="*/ 32 h 176"/>
              <a:gd name="T30" fmla="*/ 88 w 176"/>
              <a:gd name="T31" fmla="*/ 136 h 176"/>
              <a:gd name="T32" fmla="*/ 69 w 176"/>
              <a:gd name="T33" fmla="*/ 53 h 176"/>
              <a:gd name="T34" fmla="*/ 69 w 176"/>
              <a:gd name="T35" fmla="*/ 53 h 176"/>
              <a:gd name="T36" fmla="*/ 60 w 176"/>
              <a:gd name="T37" fmla="*/ 84 h 176"/>
              <a:gd name="T38" fmla="*/ 49 w 176"/>
              <a:gd name="T39" fmla="*/ 92 h 176"/>
              <a:gd name="T40" fmla="*/ 58 w 176"/>
              <a:gd name="T41" fmla="*/ 113 h 176"/>
              <a:gd name="T42" fmla="*/ 66 w 176"/>
              <a:gd name="T43" fmla="*/ 117 h 176"/>
              <a:gd name="T44" fmla="*/ 84 w 176"/>
              <a:gd name="T45" fmla="*/ 127 h 176"/>
              <a:gd name="T46" fmla="*/ 84 w 176"/>
              <a:gd name="T47" fmla="*/ 127 h 176"/>
              <a:gd name="T48" fmla="*/ 69 w 176"/>
              <a:gd name="T49" fmla="*/ 92 h 176"/>
              <a:gd name="T50" fmla="*/ 84 w 176"/>
              <a:gd name="T51" fmla="*/ 84 h 176"/>
              <a:gd name="T52" fmla="*/ 84 w 176"/>
              <a:gd name="T53" fmla="*/ 72 h 176"/>
              <a:gd name="T54" fmla="*/ 73 w 176"/>
              <a:gd name="T55" fmla="*/ 62 h 176"/>
              <a:gd name="T56" fmla="*/ 128 w 176"/>
              <a:gd name="T57" fmla="*/ 84 h 176"/>
              <a:gd name="T58" fmla="*/ 119 w 176"/>
              <a:gd name="T59" fmla="*/ 63 h 176"/>
              <a:gd name="T60" fmla="*/ 111 w 176"/>
              <a:gd name="T61" fmla="*/ 59 h 176"/>
              <a:gd name="T62" fmla="*/ 92 w 176"/>
              <a:gd name="T63" fmla="*/ 49 h 176"/>
              <a:gd name="T64" fmla="*/ 92 w 176"/>
              <a:gd name="T65" fmla="*/ 49 h 176"/>
              <a:gd name="T66" fmla="*/ 108 w 176"/>
              <a:gd name="T67" fmla="*/ 84 h 176"/>
              <a:gd name="T68" fmla="*/ 92 w 176"/>
              <a:gd name="T69" fmla="*/ 127 h 176"/>
              <a:gd name="T70" fmla="*/ 92 w 176"/>
              <a:gd name="T71" fmla="*/ 127 h 176"/>
              <a:gd name="T72" fmla="*/ 108 w 176"/>
              <a:gd name="T73" fmla="*/ 92 h 176"/>
              <a:gd name="T74" fmla="*/ 107 w 176"/>
              <a:gd name="T75" fmla="*/ 123 h 176"/>
              <a:gd name="T76" fmla="*/ 107 w 176"/>
              <a:gd name="T77" fmla="*/ 123 h 176"/>
              <a:gd name="T78" fmla="*/ 116 w 176"/>
              <a:gd name="T79" fmla="*/ 92 h 176"/>
              <a:gd name="T80" fmla="*/ 150 w 176"/>
              <a:gd name="T81" fmla="*/ 144 h 176"/>
              <a:gd name="T82" fmla="*/ 164 w 176"/>
              <a:gd name="T83" fmla="*/ 136 h 176"/>
              <a:gd name="T84" fmla="*/ 136 w 176"/>
              <a:gd name="T85" fmla="*/ 164 h 176"/>
              <a:gd name="T86" fmla="*/ 144 w 176"/>
              <a:gd name="T87" fmla="*/ 150 h 176"/>
              <a:gd name="T88" fmla="*/ 176 w 176"/>
              <a:gd name="T89" fmla="*/ 17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6" h="176">
                <a:moveTo>
                  <a:pt x="36" y="136"/>
                </a:moveTo>
                <a:cubicBezTo>
                  <a:pt x="12" y="136"/>
                  <a:pt x="12" y="136"/>
                  <a:pt x="12" y="136"/>
                </a:cubicBezTo>
                <a:cubicBezTo>
                  <a:pt x="10" y="136"/>
                  <a:pt x="8" y="138"/>
                  <a:pt x="8" y="140"/>
                </a:cubicBezTo>
                <a:cubicBezTo>
                  <a:pt x="8" y="142"/>
                  <a:pt x="10" y="144"/>
                  <a:pt x="12" y="144"/>
                </a:cubicBezTo>
                <a:cubicBezTo>
                  <a:pt x="27" y="144"/>
                  <a:pt x="27" y="144"/>
                  <a:pt x="27" y="144"/>
                </a:cubicBezTo>
                <a:cubicBezTo>
                  <a:pt x="1" y="169"/>
                  <a:pt x="1" y="169"/>
                  <a:pt x="1" y="169"/>
                </a:cubicBezTo>
                <a:cubicBezTo>
                  <a:pt x="1" y="170"/>
                  <a:pt x="0" y="171"/>
                  <a:pt x="0" y="172"/>
                </a:cubicBezTo>
                <a:cubicBezTo>
                  <a:pt x="0" y="174"/>
                  <a:pt x="2" y="176"/>
                  <a:pt x="4" y="176"/>
                </a:cubicBezTo>
                <a:cubicBezTo>
                  <a:pt x="5" y="176"/>
                  <a:pt x="6" y="176"/>
                  <a:pt x="7" y="175"/>
                </a:cubicBezTo>
                <a:cubicBezTo>
                  <a:pt x="32" y="150"/>
                  <a:pt x="32" y="150"/>
                  <a:pt x="32" y="150"/>
                </a:cubicBezTo>
                <a:cubicBezTo>
                  <a:pt x="32" y="164"/>
                  <a:pt x="32" y="164"/>
                  <a:pt x="32" y="164"/>
                </a:cubicBezTo>
                <a:cubicBezTo>
                  <a:pt x="32" y="166"/>
                  <a:pt x="34" y="168"/>
                  <a:pt x="36" y="168"/>
                </a:cubicBezTo>
                <a:cubicBezTo>
                  <a:pt x="39" y="168"/>
                  <a:pt x="40" y="166"/>
                  <a:pt x="40" y="164"/>
                </a:cubicBezTo>
                <a:cubicBezTo>
                  <a:pt x="40" y="140"/>
                  <a:pt x="40" y="140"/>
                  <a:pt x="40" y="140"/>
                </a:cubicBezTo>
                <a:cubicBezTo>
                  <a:pt x="40" y="138"/>
                  <a:pt x="39" y="136"/>
                  <a:pt x="36" y="136"/>
                </a:cubicBezTo>
                <a:moveTo>
                  <a:pt x="140" y="40"/>
                </a:moveTo>
                <a:cubicBezTo>
                  <a:pt x="164" y="40"/>
                  <a:pt x="164" y="40"/>
                  <a:pt x="164" y="40"/>
                </a:cubicBezTo>
                <a:cubicBezTo>
                  <a:pt x="167" y="40"/>
                  <a:pt x="168" y="38"/>
                  <a:pt x="168" y="36"/>
                </a:cubicBezTo>
                <a:cubicBezTo>
                  <a:pt x="168" y="34"/>
                  <a:pt x="167" y="32"/>
                  <a:pt x="164" y="32"/>
                </a:cubicBezTo>
                <a:cubicBezTo>
                  <a:pt x="150" y="32"/>
                  <a:pt x="150" y="32"/>
                  <a:pt x="150" y="32"/>
                </a:cubicBezTo>
                <a:cubicBezTo>
                  <a:pt x="175" y="7"/>
                  <a:pt x="175" y="7"/>
                  <a:pt x="175" y="7"/>
                </a:cubicBezTo>
                <a:cubicBezTo>
                  <a:pt x="176" y="6"/>
                  <a:pt x="176" y="5"/>
                  <a:pt x="176" y="4"/>
                </a:cubicBezTo>
                <a:cubicBezTo>
                  <a:pt x="176" y="2"/>
                  <a:pt x="175" y="0"/>
                  <a:pt x="172" y="0"/>
                </a:cubicBezTo>
                <a:cubicBezTo>
                  <a:pt x="171" y="0"/>
                  <a:pt x="170" y="0"/>
                  <a:pt x="169" y="1"/>
                </a:cubicBezTo>
                <a:cubicBezTo>
                  <a:pt x="144" y="26"/>
                  <a:pt x="144" y="26"/>
                  <a:pt x="144" y="26"/>
                </a:cubicBezTo>
                <a:cubicBezTo>
                  <a:pt x="144" y="12"/>
                  <a:pt x="144" y="12"/>
                  <a:pt x="144" y="12"/>
                </a:cubicBezTo>
                <a:cubicBezTo>
                  <a:pt x="144" y="10"/>
                  <a:pt x="143" y="8"/>
                  <a:pt x="140" y="8"/>
                </a:cubicBezTo>
                <a:cubicBezTo>
                  <a:pt x="138" y="8"/>
                  <a:pt x="136" y="10"/>
                  <a:pt x="136" y="12"/>
                </a:cubicBezTo>
                <a:cubicBezTo>
                  <a:pt x="136" y="36"/>
                  <a:pt x="136" y="36"/>
                  <a:pt x="136" y="36"/>
                </a:cubicBezTo>
                <a:cubicBezTo>
                  <a:pt x="136" y="38"/>
                  <a:pt x="138" y="40"/>
                  <a:pt x="140" y="40"/>
                </a:cubicBezTo>
                <a:moveTo>
                  <a:pt x="27" y="32"/>
                </a:moveTo>
                <a:cubicBezTo>
                  <a:pt x="12" y="32"/>
                  <a:pt x="12" y="32"/>
                  <a:pt x="12" y="32"/>
                </a:cubicBezTo>
                <a:cubicBezTo>
                  <a:pt x="10" y="32"/>
                  <a:pt x="8" y="34"/>
                  <a:pt x="8" y="36"/>
                </a:cubicBezTo>
                <a:cubicBezTo>
                  <a:pt x="8" y="38"/>
                  <a:pt x="10" y="40"/>
                  <a:pt x="12" y="40"/>
                </a:cubicBezTo>
                <a:cubicBezTo>
                  <a:pt x="36" y="40"/>
                  <a:pt x="36" y="40"/>
                  <a:pt x="36" y="40"/>
                </a:cubicBezTo>
                <a:cubicBezTo>
                  <a:pt x="39" y="40"/>
                  <a:pt x="40" y="38"/>
                  <a:pt x="40" y="36"/>
                </a:cubicBezTo>
                <a:cubicBezTo>
                  <a:pt x="40" y="12"/>
                  <a:pt x="40" y="12"/>
                  <a:pt x="40" y="12"/>
                </a:cubicBezTo>
                <a:cubicBezTo>
                  <a:pt x="40" y="10"/>
                  <a:pt x="39" y="8"/>
                  <a:pt x="36" y="8"/>
                </a:cubicBezTo>
                <a:cubicBezTo>
                  <a:pt x="34" y="8"/>
                  <a:pt x="32" y="10"/>
                  <a:pt x="32" y="12"/>
                </a:cubicBezTo>
                <a:cubicBezTo>
                  <a:pt x="32" y="26"/>
                  <a:pt x="32" y="26"/>
                  <a:pt x="32" y="26"/>
                </a:cubicBezTo>
                <a:cubicBezTo>
                  <a:pt x="7" y="1"/>
                  <a:pt x="7" y="1"/>
                  <a:pt x="7" y="1"/>
                </a:cubicBezTo>
                <a:cubicBezTo>
                  <a:pt x="6" y="0"/>
                  <a:pt x="5" y="0"/>
                  <a:pt x="4" y="0"/>
                </a:cubicBezTo>
                <a:cubicBezTo>
                  <a:pt x="2" y="0"/>
                  <a:pt x="0" y="2"/>
                  <a:pt x="0" y="4"/>
                </a:cubicBezTo>
                <a:cubicBezTo>
                  <a:pt x="0" y="5"/>
                  <a:pt x="1" y="6"/>
                  <a:pt x="1" y="7"/>
                </a:cubicBezTo>
                <a:lnTo>
                  <a:pt x="27" y="32"/>
                </a:lnTo>
                <a:close/>
                <a:moveTo>
                  <a:pt x="88" y="40"/>
                </a:moveTo>
                <a:cubicBezTo>
                  <a:pt x="62" y="40"/>
                  <a:pt x="40" y="61"/>
                  <a:pt x="40" y="88"/>
                </a:cubicBezTo>
                <a:cubicBezTo>
                  <a:pt x="40" y="114"/>
                  <a:pt x="62" y="136"/>
                  <a:pt x="88" y="136"/>
                </a:cubicBezTo>
                <a:cubicBezTo>
                  <a:pt x="115" y="136"/>
                  <a:pt x="136" y="114"/>
                  <a:pt x="136" y="88"/>
                </a:cubicBezTo>
                <a:cubicBezTo>
                  <a:pt x="136" y="61"/>
                  <a:pt x="115" y="40"/>
                  <a:pt x="88" y="40"/>
                </a:cubicBezTo>
                <a:moveTo>
                  <a:pt x="69" y="53"/>
                </a:moveTo>
                <a:cubicBezTo>
                  <a:pt x="68" y="55"/>
                  <a:pt x="67" y="57"/>
                  <a:pt x="66" y="59"/>
                </a:cubicBezTo>
                <a:cubicBezTo>
                  <a:pt x="65" y="58"/>
                  <a:pt x="64" y="58"/>
                  <a:pt x="63" y="57"/>
                </a:cubicBezTo>
                <a:cubicBezTo>
                  <a:pt x="65" y="55"/>
                  <a:pt x="67" y="54"/>
                  <a:pt x="69" y="53"/>
                </a:cubicBezTo>
                <a:moveTo>
                  <a:pt x="58" y="63"/>
                </a:moveTo>
                <a:cubicBezTo>
                  <a:pt x="59" y="64"/>
                  <a:pt x="61" y="65"/>
                  <a:pt x="63" y="66"/>
                </a:cubicBezTo>
                <a:cubicBezTo>
                  <a:pt x="62" y="72"/>
                  <a:pt x="61" y="78"/>
                  <a:pt x="60" y="84"/>
                </a:cubicBezTo>
                <a:cubicBezTo>
                  <a:pt x="49" y="84"/>
                  <a:pt x="49" y="84"/>
                  <a:pt x="49" y="84"/>
                </a:cubicBezTo>
                <a:cubicBezTo>
                  <a:pt x="49" y="76"/>
                  <a:pt x="53" y="68"/>
                  <a:pt x="58" y="63"/>
                </a:cubicBezTo>
                <a:moveTo>
                  <a:pt x="49" y="92"/>
                </a:moveTo>
                <a:cubicBezTo>
                  <a:pt x="60" y="92"/>
                  <a:pt x="60" y="92"/>
                  <a:pt x="60" y="92"/>
                </a:cubicBezTo>
                <a:cubicBezTo>
                  <a:pt x="61" y="98"/>
                  <a:pt x="62" y="104"/>
                  <a:pt x="63" y="110"/>
                </a:cubicBezTo>
                <a:cubicBezTo>
                  <a:pt x="61" y="111"/>
                  <a:pt x="59" y="112"/>
                  <a:pt x="58" y="113"/>
                </a:cubicBezTo>
                <a:cubicBezTo>
                  <a:pt x="53" y="107"/>
                  <a:pt x="49" y="100"/>
                  <a:pt x="49" y="92"/>
                </a:cubicBezTo>
                <a:moveTo>
                  <a:pt x="63" y="119"/>
                </a:moveTo>
                <a:cubicBezTo>
                  <a:pt x="64" y="118"/>
                  <a:pt x="65" y="118"/>
                  <a:pt x="66" y="117"/>
                </a:cubicBezTo>
                <a:cubicBezTo>
                  <a:pt x="67" y="119"/>
                  <a:pt x="68" y="121"/>
                  <a:pt x="69" y="123"/>
                </a:cubicBezTo>
                <a:cubicBezTo>
                  <a:pt x="67" y="122"/>
                  <a:pt x="65" y="120"/>
                  <a:pt x="63" y="119"/>
                </a:cubicBezTo>
                <a:moveTo>
                  <a:pt x="84" y="127"/>
                </a:moveTo>
                <a:cubicBezTo>
                  <a:pt x="80" y="125"/>
                  <a:pt x="76" y="121"/>
                  <a:pt x="73" y="114"/>
                </a:cubicBezTo>
                <a:cubicBezTo>
                  <a:pt x="77" y="113"/>
                  <a:pt x="80" y="112"/>
                  <a:pt x="84" y="112"/>
                </a:cubicBezTo>
                <a:lnTo>
                  <a:pt x="84" y="127"/>
                </a:lnTo>
                <a:close/>
                <a:moveTo>
                  <a:pt x="84" y="104"/>
                </a:moveTo>
                <a:cubicBezTo>
                  <a:pt x="79" y="104"/>
                  <a:pt x="75" y="105"/>
                  <a:pt x="71" y="107"/>
                </a:cubicBezTo>
                <a:cubicBezTo>
                  <a:pt x="70" y="102"/>
                  <a:pt x="69" y="97"/>
                  <a:pt x="69" y="92"/>
                </a:cubicBezTo>
                <a:cubicBezTo>
                  <a:pt x="84" y="92"/>
                  <a:pt x="84" y="92"/>
                  <a:pt x="84" y="92"/>
                </a:cubicBezTo>
                <a:lnTo>
                  <a:pt x="84" y="104"/>
                </a:lnTo>
                <a:close/>
                <a:moveTo>
                  <a:pt x="84" y="84"/>
                </a:moveTo>
                <a:cubicBezTo>
                  <a:pt x="69" y="84"/>
                  <a:pt x="69" y="84"/>
                  <a:pt x="69" y="84"/>
                </a:cubicBezTo>
                <a:cubicBezTo>
                  <a:pt x="69" y="79"/>
                  <a:pt x="70" y="74"/>
                  <a:pt x="71" y="69"/>
                </a:cubicBezTo>
                <a:cubicBezTo>
                  <a:pt x="75" y="71"/>
                  <a:pt x="79" y="71"/>
                  <a:pt x="84" y="72"/>
                </a:cubicBezTo>
                <a:lnTo>
                  <a:pt x="84" y="84"/>
                </a:lnTo>
                <a:close/>
                <a:moveTo>
                  <a:pt x="84" y="64"/>
                </a:moveTo>
                <a:cubicBezTo>
                  <a:pt x="80" y="64"/>
                  <a:pt x="77" y="63"/>
                  <a:pt x="73" y="62"/>
                </a:cubicBezTo>
                <a:cubicBezTo>
                  <a:pt x="76" y="55"/>
                  <a:pt x="80" y="51"/>
                  <a:pt x="84" y="49"/>
                </a:cubicBezTo>
                <a:lnTo>
                  <a:pt x="84" y="64"/>
                </a:lnTo>
                <a:close/>
                <a:moveTo>
                  <a:pt x="128" y="84"/>
                </a:moveTo>
                <a:cubicBezTo>
                  <a:pt x="116" y="84"/>
                  <a:pt x="116" y="84"/>
                  <a:pt x="116" y="84"/>
                </a:cubicBezTo>
                <a:cubicBezTo>
                  <a:pt x="116" y="78"/>
                  <a:pt x="115" y="72"/>
                  <a:pt x="113" y="66"/>
                </a:cubicBezTo>
                <a:cubicBezTo>
                  <a:pt x="115" y="65"/>
                  <a:pt x="117" y="64"/>
                  <a:pt x="119" y="63"/>
                </a:cubicBezTo>
                <a:cubicBezTo>
                  <a:pt x="124" y="68"/>
                  <a:pt x="127" y="76"/>
                  <a:pt x="128" y="84"/>
                </a:cubicBezTo>
                <a:moveTo>
                  <a:pt x="113" y="57"/>
                </a:moveTo>
                <a:cubicBezTo>
                  <a:pt x="113" y="58"/>
                  <a:pt x="112" y="58"/>
                  <a:pt x="111" y="59"/>
                </a:cubicBezTo>
                <a:cubicBezTo>
                  <a:pt x="110" y="57"/>
                  <a:pt x="108" y="55"/>
                  <a:pt x="107" y="53"/>
                </a:cubicBezTo>
                <a:cubicBezTo>
                  <a:pt x="110" y="54"/>
                  <a:pt x="112" y="55"/>
                  <a:pt x="113" y="57"/>
                </a:cubicBezTo>
                <a:moveTo>
                  <a:pt x="92" y="49"/>
                </a:moveTo>
                <a:cubicBezTo>
                  <a:pt x="97" y="51"/>
                  <a:pt x="101" y="55"/>
                  <a:pt x="103" y="62"/>
                </a:cubicBezTo>
                <a:cubicBezTo>
                  <a:pt x="100" y="63"/>
                  <a:pt x="96" y="64"/>
                  <a:pt x="92" y="64"/>
                </a:cubicBezTo>
                <a:lnTo>
                  <a:pt x="92" y="49"/>
                </a:lnTo>
                <a:close/>
                <a:moveTo>
                  <a:pt x="92" y="72"/>
                </a:moveTo>
                <a:cubicBezTo>
                  <a:pt x="97" y="71"/>
                  <a:pt x="102" y="71"/>
                  <a:pt x="106" y="69"/>
                </a:cubicBezTo>
                <a:cubicBezTo>
                  <a:pt x="107" y="74"/>
                  <a:pt x="108" y="79"/>
                  <a:pt x="108" y="84"/>
                </a:cubicBezTo>
                <a:cubicBezTo>
                  <a:pt x="92" y="84"/>
                  <a:pt x="92" y="84"/>
                  <a:pt x="92" y="84"/>
                </a:cubicBezTo>
                <a:lnTo>
                  <a:pt x="92" y="72"/>
                </a:lnTo>
                <a:close/>
                <a:moveTo>
                  <a:pt x="92" y="127"/>
                </a:moveTo>
                <a:cubicBezTo>
                  <a:pt x="92" y="112"/>
                  <a:pt x="92" y="112"/>
                  <a:pt x="92" y="112"/>
                </a:cubicBezTo>
                <a:cubicBezTo>
                  <a:pt x="96" y="112"/>
                  <a:pt x="100" y="113"/>
                  <a:pt x="103" y="114"/>
                </a:cubicBezTo>
                <a:cubicBezTo>
                  <a:pt x="101" y="121"/>
                  <a:pt x="97" y="125"/>
                  <a:pt x="92" y="127"/>
                </a:cubicBezTo>
                <a:moveTo>
                  <a:pt x="92" y="104"/>
                </a:moveTo>
                <a:cubicBezTo>
                  <a:pt x="92" y="92"/>
                  <a:pt x="92" y="92"/>
                  <a:pt x="92" y="92"/>
                </a:cubicBezTo>
                <a:cubicBezTo>
                  <a:pt x="108" y="92"/>
                  <a:pt x="108" y="92"/>
                  <a:pt x="108" y="92"/>
                </a:cubicBezTo>
                <a:cubicBezTo>
                  <a:pt x="108" y="97"/>
                  <a:pt x="107" y="102"/>
                  <a:pt x="106" y="107"/>
                </a:cubicBezTo>
                <a:cubicBezTo>
                  <a:pt x="102" y="105"/>
                  <a:pt x="97" y="104"/>
                  <a:pt x="92" y="104"/>
                </a:cubicBezTo>
                <a:moveTo>
                  <a:pt x="107" y="123"/>
                </a:moveTo>
                <a:cubicBezTo>
                  <a:pt x="108" y="121"/>
                  <a:pt x="110" y="119"/>
                  <a:pt x="111" y="117"/>
                </a:cubicBezTo>
                <a:cubicBezTo>
                  <a:pt x="112" y="118"/>
                  <a:pt x="113" y="118"/>
                  <a:pt x="113" y="119"/>
                </a:cubicBezTo>
                <a:cubicBezTo>
                  <a:pt x="112" y="121"/>
                  <a:pt x="110" y="122"/>
                  <a:pt x="107" y="123"/>
                </a:cubicBezTo>
                <a:moveTo>
                  <a:pt x="119" y="113"/>
                </a:moveTo>
                <a:cubicBezTo>
                  <a:pt x="117" y="112"/>
                  <a:pt x="115" y="111"/>
                  <a:pt x="113" y="110"/>
                </a:cubicBezTo>
                <a:cubicBezTo>
                  <a:pt x="115" y="104"/>
                  <a:pt x="116" y="98"/>
                  <a:pt x="116" y="92"/>
                </a:cubicBezTo>
                <a:cubicBezTo>
                  <a:pt x="128" y="92"/>
                  <a:pt x="128" y="92"/>
                  <a:pt x="128" y="92"/>
                </a:cubicBezTo>
                <a:cubicBezTo>
                  <a:pt x="127" y="100"/>
                  <a:pt x="124" y="107"/>
                  <a:pt x="119" y="113"/>
                </a:cubicBezTo>
                <a:moveTo>
                  <a:pt x="150" y="144"/>
                </a:moveTo>
                <a:cubicBezTo>
                  <a:pt x="164" y="144"/>
                  <a:pt x="164" y="144"/>
                  <a:pt x="164" y="144"/>
                </a:cubicBezTo>
                <a:cubicBezTo>
                  <a:pt x="167" y="144"/>
                  <a:pt x="168" y="142"/>
                  <a:pt x="168" y="140"/>
                </a:cubicBezTo>
                <a:cubicBezTo>
                  <a:pt x="168" y="138"/>
                  <a:pt x="167" y="136"/>
                  <a:pt x="164" y="136"/>
                </a:cubicBezTo>
                <a:cubicBezTo>
                  <a:pt x="140" y="136"/>
                  <a:pt x="140" y="136"/>
                  <a:pt x="140" y="136"/>
                </a:cubicBezTo>
                <a:cubicBezTo>
                  <a:pt x="138" y="136"/>
                  <a:pt x="136" y="138"/>
                  <a:pt x="136" y="140"/>
                </a:cubicBezTo>
                <a:cubicBezTo>
                  <a:pt x="136" y="164"/>
                  <a:pt x="136" y="164"/>
                  <a:pt x="136" y="164"/>
                </a:cubicBezTo>
                <a:cubicBezTo>
                  <a:pt x="136" y="166"/>
                  <a:pt x="138" y="168"/>
                  <a:pt x="140" y="168"/>
                </a:cubicBezTo>
                <a:cubicBezTo>
                  <a:pt x="143" y="168"/>
                  <a:pt x="144" y="166"/>
                  <a:pt x="144" y="164"/>
                </a:cubicBezTo>
                <a:cubicBezTo>
                  <a:pt x="144" y="150"/>
                  <a:pt x="144" y="150"/>
                  <a:pt x="144" y="150"/>
                </a:cubicBezTo>
                <a:cubicBezTo>
                  <a:pt x="169" y="175"/>
                  <a:pt x="169" y="175"/>
                  <a:pt x="169" y="175"/>
                </a:cubicBezTo>
                <a:cubicBezTo>
                  <a:pt x="170" y="176"/>
                  <a:pt x="171" y="176"/>
                  <a:pt x="172" y="176"/>
                </a:cubicBezTo>
                <a:cubicBezTo>
                  <a:pt x="175" y="176"/>
                  <a:pt x="176" y="174"/>
                  <a:pt x="176" y="172"/>
                </a:cubicBezTo>
                <a:cubicBezTo>
                  <a:pt x="176" y="171"/>
                  <a:pt x="176" y="170"/>
                  <a:pt x="175" y="169"/>
                </a:cubicBezTo>
                <a:lnTo>
                  <a:pt x="150" y="14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0" name="Freeform 179">
            <a:extLst>
              <a:ext uri="{FF2B5EF4-FFF2-40B4-BE49-F238E27FC236}">
                <a16:creationId xmlns:a16="http://schemas.microsoft.com/office/drawing/2014/main" id="{09A9D8B5-A5C6-489D-8C29-16D9E5DC7307}"/>
              </a:ext>
            </a:extLst>
          </p:cNvPr>
          <p:cNvSpPr>
            <a:spLocks noEditPoints="1"/>
          </p:cNvSpPr>
          <p:nvPr/>
        </p:nvSpPr>
        <p:spPr bwMode="auto">
          <a:xfrm>
            <a:off x="4724326" y="2279665"/>
            <a:ext cx="266700" cy="366713"/>
          </a:xfrm>
          <a:custGeom>
            <a:avLst/>
            <a:gdLst>
              <a:gd name="T0" fmla="*/ 86 w 128"/>
              <a:gd name="T1" fmla="*/ 32 h 176"/>
              <a:gd name="T2" fmla="*/ 99 w 128"/>
              <a:gd name="T3" fmla="*/ 37 h 176"/>
              <a:gd name="T4" fmla="*/ 106 w 128"/>
              <a:gd name="T5" fmla="*/ 63 h 176"/>
              <a:gd name="T6" fmla="*/ 112 w 128"/>
              <a:gd name="T7" fmla="*/ 56 h 176"/>
              <a:gd name="T8" fmla="*/ 84 w 128"/>
              <a:gd name="T9" fmla="*/ 21 h 176"/>
              <a:gd name="T10" fmla="*/ 99 w 128"/>
              <a:gd name="T11" fmla="*/ 66 h 176"/>
              <a:gd name="T12" fmla="*/ 104 w 128"/>
              <a:gd name="T13" fmla="*/ 71 h 176"/>
              <a:gd name="T14" fmla="*/ 67 w 128"/>
              <a:gd name="T15" fmla="*/ 60 h 176"/>
              <a:gd name="T16" fmla="*/ 64 w 128"/>
              <a:gd name="T17" fmla="*/ 83 h 176"/>
              <a:gd name="T18" fmla="*/ 70 w 128"/>
              <a:gd name="T19" fmla="*/ 96 h 176"/>
              <a:gd name="T20" fmla="*/ 72 w 128"/>
              <a:gd name="T21" fmla="*/ 92 h 176"/>
              <a:gd name="T22" fmla="*/ 78 w 128"/>
              <a:gd name="T23" fmla="*/ 67 h 176"/>
              <a:gd name="T24" fmla="*/ 122 w 128"/>
              <a:gd name="T25" fmla="*/ 98 h 176"/>
              <a:gd name="T26" fmla="*/ 120 w 128"/>
              <a:gd name="T27" fmla="*/ 99 h 176"/>
              <a:gd name="T28" fmla="*/ 8 w 128"/>
              <a:gd name="T29" fmla="*/ 56 h 176"/>
              <a:gd name="T30" fmla="*/ 29 w 128"/>
              <a:gd name="T31" fmla="*/ 9 h 176"/>
              <a:gd name="T32" fmla="*/ 26 w 128"/>
              <a:gd name="T33" fmla="*/ 2 h 176"/>
              <a:gd name="T34" fmla="*/ 23 w 128"/>
              <a:gd name="T35" fmla="*/ 3 h 176"/>
              <a:gd name="T36" fmla="*/ 68 w 128"/>
              <a:gd name="T37" fmla="*/ 128 h 176"/>
              <a:gd name="T38" fmla="*/ 44 w 128"/>
              <a:gd name="T39" fmla="*/ 168 h 176"/>
              <a:gd name="T40" fmla="*/ 44 w 128"/>
              <a:gd name="T41" fmla="*/ 176 h 176"/>
              <a:gd name="T42" fmla="*/ 104 w 128"/>
              <a:gd name="T43" fmla="*/ 172 h 176"/>
              <a:gd name="T44" fmla="*/ 76 w 128"/>
              <a:gd name="T45" fmla="*/ 168 h 176"/>
              <a:gd name="T46" fmla="*/ 125 w 128"/>
              <a:gd name="T47" fmla="*/ 105 h 176"/>
              <a:gd name="T48" fmla="*/ 126 w 128"/>
              <a:gd name="T49" fmla="*/ 102 h 176"/>
              <a:gd name="T50" fmla="*/ 72 w 128"/>
              <a:gd name="T51" fmla="*/ 112 h 176"/>
              <a:gd name="T52" fmla="*/ 72 w 128"/>
              <a:gd name="T53" fmla="*/ 0 h 176"/>
              <a:gd name="T54" fmla="*/ 72 w 128"/>
              <a:gd name="T55" fmla="*/ 112 h 176"/>
              <a:gd name="T56" fmla="*/ 120 w 128"/>
              <a:gd name="T57" fmla="*/ 56 h 176"/>
              <a:gd name="T58" fmla="*/ 24 w 128"/>
              <a:gd name="T59" fmla="*/ 56 h 176"/>
              <a:gd name="T60" fmla="*/ 37 w 128"/>
              <a:gd name="T61" fmla="*/ 51 h 176"/>
              <a:gd name="T62" fmla="*/ 53 w 128"/>
              <a:gd name="T63" fmla="*/ 60 h 176"/>
              <a:gd name="T64" fmla="*/ 56 w 128"/>
              <a:gd name="T65" fmla="*/ 53 h 176"/>
              <a:gd name="T66" fmla="*/ 70 w 128"/>
              <a:gd name="T67" fmla="*/ 42 h 176"/>
              <a:gd name="T68" fmla="*/ 70 w 128"/>
              <a:gd name="T69" fmla="*/ 32 h 176"/>
              <a:gd name="T70" fmla="*/ 65 w 128"/>
              <a:gd name="T71" fmla="*/ 31 h 176"/>
              <a:gd name="T72" fmla="*/ 59 w 128"/>
              <a:gd name="T73" fmla="*/ 26 h 176"/>
              <a:gd name="T74" fmla="*/ 46 w 128"/>
              <a:gd name="T75" fmla="*/ 26 h 176"/>
              <a:gd name="T76" fmla="*/ 37 w 128"/>
              <a:gd name="T77" fmla="*/ 5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176">
                <a:moveTo>
                  <a:pt x="86" y="27"/>
                </a:moveTo>
                <a:cubicBezTo>
                  <a:pt x="86" y="27"/>
                  <a:pt x="84" y="28"/>
                  <a:pt x="86" y="32"/>
                </a:cubicBezTo>
                <a:cubicBezTo>
                  <a:pt x="87" y="37"/>
                  <a:pt x="89" y="38"/>
                  <a:pt x="95" y="35"/>
                </a:cubicBezTo>
                <a:cubicBezTo>
                  <a:pt x="98" y="34"/>
                  <a:pt x="100" y="35"/>
                  <a:pt x="99" y="37"/>
                </a:cubicBezTo>
                <a:cubicBezTo>
                  <a:pt x="99" y="43"/>
                  <a:pt x="94" y="42"/>
                  <a:pt x="98" y="51"/>
                </a:cubicBezTo>
                <a:cubicBezTo>
                  <a:pt x="100" y="57"/>
                  <a:pt x="104" y="59"/>
                  <a:pt x="106" y="63"/>
                </a:cubicBezTo>
                <a:cubicBezTo>
                  <a:pt x="107" y="64"/>
                  <a:pt x="109" y="66"/>
                  <a:pt x="111" y="67"/>
                </a:cubicBezTo>
                <a:cubicBezTo>
                  <a:pt x="112" y="63"/>
                  <a:pt x="112" y="60"/>
                  <a:pt x="112" y="56"/>
                </a:cubicBezTo>
                <a:cubicBezTo>
                  <a:pt x="112" y="39"/>
                  <a:pt x="101" y="24"/>
                  <a:pt x="86" y="18"/>
                </a:cubicBezTo>
                <a:cubicBezTo>
                  <a:pt x="85" y="20"/>
                  <a:pt x="84" y="21"/>
                  <a:pt x="84" y="21"/>
                </a:cubicBezTo>
                <a:cubicBezTo>
                  <a:pt x="81" y="22"/>
                  <a:pt x="82" y="27"/>
                  <a:pt x="86" y="27"/>
                </a:cubicBezTo>
                <a:moveTo>
                  <a:pt x="99" y="66"/>
                </a:moveTo>
                <a:cubicBezTo>
                  <a:pt x="98" y="67"/>
                  <a:pt x="98" y="70"/>
                  <a:pt x="99" y="71"/>
                </a:cubicBezTo>
                <a:cubicBezTo>
                  <a:pt x="101" y="72"/>
                  <a:pt x="104" y="74"/>
                  <a:pt x="104" y="71"/>
                </a:cubicBezTo>
                <a:cubicBezTo>
                  <a:pt x="105" y="68"/>
                  <a:pt x="101" y="65"/>
                  <a:pt x="99" y="66"/>
                </a:cubicBezTo>
                <a:moveTo>
                  <a:pt x="67" y="60"/>
                </a:moveTo>
                <a:cubicBezTo>
                  <a:pt x="61" y="60"/>
                  <a:pt x="57" y="62"/>
                  <a:pt x="58" y="71"/>
                </a:cubicBezTo>
                <a:cubicBezTo>
                  <a:pt x="60" y="80"/>
                  <a:pt x="65" y="76"/>
                  <a:pt x="64" y="83"/>
                </a:cubicBezTo>
                <a:cubicBezTo>
                  <a:pt x="64" y="90"/>
                  <a:pt x="66" y="91"/>
                  <a:pt x="67" y="93"/>
                </a:cubicBezTo>
                <a:cubicBezTo>
                  <a:pt x="67" y="94"/>
                  <a:pt x="69" y="96"/>
                  <a:pt x="70" y="96"/>
                </a:cubicBezTo>
                <a:cubicBezTo>
                  <a:pt x="70" y="96"/>
                  <a:pt x="70" y="96"/>
                  <a:pt x="70" y="96"/>
                </a:cubicBezTo>
                <a:cubicBezTo>
                  <a:pt x="71" y="96"/>
                  <a:pt x="72" y="95"/>
                  <a:pt x="72" y="92"/>
                </a:cubicBezTo>
                <a:cubicBezTo>
                  <a:pt x="73" y="86"/>
                  <a:pt x="76" y="82"/>
                  <a:pt x="78" y="79"/>
                </a:cubicBezTo>
                <a:cubicBezTo>
                  <a:pt x="81" y="75"/>
                  <a:pt x="84" y="71"/>
                  <a:pt x="78" y="67"/>
                </a:cubicBezTo>
                <a:cubicBezTo>
                  <a:pt x="73" y="62"/>
                  <a:pt x="74" y="60"/>
                  <a:pt x="67" y="60"/>
                </a:cubicBezTo>
                <a:moveTo>
                  <a:pt x="122" y="98"/>
                </a:moveTo>
                <a:cubicBezTo>
                  <a:pt x="121" y="98"/>
                  <a:pt x="120" y="98"/>
                  <a:pt x="120" y="99"/>
                </a:cubicBezTo>
                <a:cubicBezTo>
                  <a:pt x="120" y="99"/>
                  <a:pt x="120" y="99"/>
                  <a:pt x="120" y="99"/>
                </a:cubicBezTo>
                <a:cubicBezTo>
                  <a:pt x="108" y="112"/>
                  <a:pt x="91" y="120"/>
                  <a:pt x="72" y="120"/>
                </a:cubicBezTo>
                <a:cubicBezTo>
                  <a:pt x="37" y="120"/>
                  <a:pt x="8" y="91"/>
                  <a:pt x="8" y="56"/>
                </a:cubicBezTo>
                <a:cubicBezTo>
                  <a:pt x="8" y="37"/>
                  <a:pt x="16" y="21"/>
                  <a:pt x="29" y="9"/>
                </a:cubicBezTo>
                <a:cubicBezTo>
                  <a:pt x="29" y="9"/>
                  <a:pt x="29" y="9"/>
                  <a:pt x="29" y="9"/>
                </a:cubicBezTo>
                <a:cubicBezTo>
                  <a:pt x="30" y="8"/>
                  <a:pt x="30" y="7"/>
                  <a:pt x="30" y="6"/>
                </a:cubicBezTo>
                <a:cubicBezTo>
                  <a:pt x="30" y="4"/>
                  <a:pt x="29" y="2"/>
                  <a:pt x="26" y="2"/>
                </a:cubicBezTo>
                <a:cubicBezTo>
                  <a:pt x="25" y="2"/>
                  <a:pt x="24" y="2"/>
                  <a:pt x="23" y="3"/>
                </a:cubicBezTo>
                <a:cubicBezTo>
                  <a:pt x="23" y="3"/>
                  <a:pt x="23" y="3"/>
                  <a:pt x="23" y="3"/>
                </a:cubicBezTo>
                <a:cubicBezTo>
                  <a:pt x="9" y="16"/>
                  <a:pt x="0" y="35"/>
                  <a:pt x="0" y="56"/>
                </a:cubicBezTo>
                <a:cubicBezTo>
                  <a:pt x="0" y="94"/>
                  <a:pt x="30" y="126"/>
                  <a:pt x="68" y="128"/>
                </a:cubicBezTo>
                <a:cubicBezTo>
                  <a:pt x="68" y="168"/>
                  <a:pt x="68" y="168"/>
                  <a:pt x="68" y="168"/>
                </a:cubicBezTo>
                <a:cubicBezTo>
                  <a:pt x="44" y="168"/>
                  <a:pt x="44" y="168"/>
                  <a:pt x="44" y="168"/>
                </a:cubicBezTo>
                <a:cubicBezTo>
                  <a:pt x="42" y="168"/>
                  <a:pt x="40" y="170"/>
                  <a:pt x="40" y="172"/>
                </a:cubicBezTo>
                <a:cubicBezTo>
                  <a:pt x="40" y="174"/>
                  <a:pt x="42" y="176"/>
                  <a:pt x="44" y="176"/>
                </a:cubicBezTo>
                <a:cubicBezTo>
                  <a:pt x="100" y="176"/>
                  <a:pt x="100" y="176"/>
                  <a:pt x="100" y="176"/>
                </a:cubicBezTo>
                <a:cubicBezTo>
                  <a:pt x="103" y="176"/>
                  <a:pt x="104" y="174"/>
                  <a:pt x="104" y="172"/>
                </a:cubicBezTo>
                <a:cubicBezTo>
                  <a:pt x="104" y="170"/>
                  <a:pt x="103" y="168"/>
                  <a:pt x="100" y="168"/>
                </a:cubicBezTo>
                <a:cubicBezTo>
                  <a:pt x="76" y="168"/>
                  <a:pt x="76" y="168"/>
                  <a:pt x="76" y="168"/>
                </a:cubicBezTo>
                <a:cubicBezTo>
                  <a:pt x="76" y="128"/>
                  <a:pt x="76" y="128"/>
                  <a:pt x="76" y="128"/>
                </a:cubicBezTo>
                <a:cubicBezTo>
                  <a:pt x="96" y="127"/>
                  <a:pt x="113" y="118"/>
                  <a:pt x="125" y="105"/>
                </a:cubicBezTo>
                <a:cubicBezTo>
                  <a:pt x="125" y="105"/>
                  <a:pt x="125" y="105"/>
                  <a:pt x="125" y="105"/>
                </a:cubicBezTo>
                <a:cubicBezTo>
                  <a:pt x="126" y="104"/>
                  <a:pt x="126" y="103"/>
                  <a:pt x="126" y="102"/>
                </a:cubicBezTo>
                <a:cubicBezTo>
                  <a:pt x="126" y="100"/>
                  <a:pt x="125" y="98"/>
                  <a:pt x="122" y="98"/>
                </a:cubicBezTo>
                <a:moveTo>
                  <a:pt x="72" y="112"/>
                </a:moveTo>
                <a:cubicBezTo>
                  <a:pt x="103" y="112"/>
                  <a:pt x="128" y="87"/>
                  <a:pt x="128" y="56"/>
                </a:cubicBezTo>
                <a:cubicBezTo>
                  <a:pt x="128" y="25"/>
                  <a:pt x="103" y="0"/>
                  <a:pt x="72" y="0"/>
                </a:cubicBezTo>
                <a:cubicBezTo>
                  <a:pt x="41" y="0"/>
                  <a:pt x="16" y="25"/>
                  <a:pt x="16" y="56"/>
                </a:cubicBezTo>
                <a:cubicBezTo>
                  <a:pt x="16" y="87"/>
                  <a:pt x="41" y="112"/>
                  <a:pt x="72" y="112"/>
                </a:cubicBezTo>
                <a:moveTo>
                  <a:pt x="72" y="8"/>
                </a:moveTo>
                <a:cubicBezTo>
                  <a:pt x="99" y="8"/>
                  <a:pt x="120" y="29"/>
                  <a:pt x="120" y="56"/>
                </a:cubicBezTo>
                <a:cubicBezTo>
                  <a:pt x="120" y="82"/>
                  <a:pt x="99" y="104"/>
                  <a:pt x="72" y="104"/>
                </a:cubicBezTo>
                <a:cubicBezTo>
                  <a:pt x="46" y="104"/>
                  <a:pt x="24" y="82"/>
                  <a:pt x="24" y="56"/>
                </a:cubicBezTo>
                <a:cubicBezTo>
                  <a:pt x="24" y="29"/>
                  <a:pt x="46" y="8"/>
                  <a:pt x="72" y="8"/>
                </a:cubicBezTo>
                <a:moveTo>
                  <a:pt x="37" y="51"/>
                </a:moveTo>
                <a:cubicBezTo>
                  <a:pt x="37" y="51"/>
                  <a:pt x="40" y="56"/>
                  <a:pt x="53" y="63"/>
                </a:cubicBezTo>
                <a:cubicBezTo>
                  <a:pt x="53" y="63"/>
                  <a:pt x="56" y="63"/>
                  <a:pt x="53" y="60"/>
                </a:cubicBezTo>
                <a:cubicBezTo>
                  <a:pt x="50" y="57"/>
                  <a:pt x="47" y="53"/>
                  <a:pt x="50" y="51"/>
                </a:cubicBezTo>
                <a:cubicBezTo>
                  <a:pt x="54" y="49"/>
                  <a:pt x="55" y="49"/>
                  <a:pt x="56" y="53"/>
                </a:cubicBezTo>
                <a:cubicBezTo>
                  <a:pt x="57" y="57"/>
                  <a:pt x="60" y="54"/>
                  <a:pt x="60" y="51"/>
                </a:cubicBezTo>
                <a:cubicBezTo>
                  <a:pt x="61" y="48"/>
                  <a:pt x="66" y="44"/>
                  <a:pt x="70" y="42"/>
                </a:cubicBezTo>
                <a:cubicBezTo>
                  <a:pt x="74" y="41"/>
                  <a:pt x="78" y="40"/>
                  <a:pt x="77" y="37"/>
                </a:cubicBezTo>
                <a:cubicBezTo>
                  <a:pt x="77" y="34"/>
                  <a:pt x="76" y="32"/>
                  <a:pt x="70" y="32"/>
                </a:cubicBezTo>
                <a:cubicBezTo>
                  <a:pt x="64" y="32"/>
                  <a:pt x="66" y="40"/>
                  <a:pt x="61" y="36"/>
                </a:cubicBezTo>
                <a:cubicBezTo>
                  <a:pt x="57" y="31"/>
                  <a:pt x="62" y="32"/>
                  <a:pt x="65" y="31"/>
                </a:cubicBezTo>
                <a:cubicBezTo>
                  <a:pt x="67" y="30"/>
                  <a:pt x="70" y="26"/>
                  <a:pt x="66" y="25"/>
                </a:cubicBezTo>
                <a:cubicBezTo>
                  <a:pt x="61" y="25"/>
                  <a:pt x="62" y="27"/>
                  <a:pt x="59" y="26"/>
                </a:cubicBezTo>
                <a:cubicBezTo>
                  <a:pt x="55" y="25"/>
                  <a:pt x="54" y="30"/>
                  <a:pt x="52" y="29"/>
                </a:cubicBezTo>
                <a:cubicBezTo>
                  <a:pt x="51" y="29"/>
                  <a:pt x="48" y="27"/>
                  <a:pt x="46" y="26"/>
                </a:cubicBezTo>
                <a:cubicBezTo>
                  <a:pt x="40" y="31"/>
                  <a:pt x="36" y="37"/>
                  <a:pt x="34" y="45"/>
                </a:cubicBezTo>
                <a:cubicBezTo>
                  <a:pt x="35" y="49"/>
                  <a:pt x="37" y="51"/>
                  <a:pt x="37" y="51"/>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1" name="Freeform 180">
            <a:extLst>
              <a:ext uri="{FF2B5EF4-FFF2-40B4-BE49-F238E27FC236}">
                <a16:creationId xmlns:a16="http://schemas.microsoft.com/office/drawing/2014/main" id="{D208D490-7311-42DE-806E-F361F8FB3E9C}"/>
              </a:ext>
            </a:extLst>
          </p:cNvPr>
          <p:cNvSpPr>
            <a:spLocks noEditPoints="1"/>
          </p:cNvSpPr>
          <p:nvPr/>
        </p:nvSpPr>
        <p:spPr bwMode="auto">
          <a:xfrm>
            <a:off x="5324599" y="2279665"/>
            <a:ext cx="300038" cy="366713"/>
          </a:xfrm>
          <a:custGeom>
            <a:avLst/>
            <a:gdLst>
              <a:gd name="T0" fmla="*/ 119 w 144"/>
              <a:gd name="T1" fmla="*/ 89 h 176"/>
              <a:gd name="T2" fmla="*/ 84 w 144"/>
              <a:gd name="T3" fmla="*/ 88 h 176"/>
              <a:gd name="T4" fmla="*/ 124 w 144"/>
              <a:gd name="T5" fmla="*/ 72 h 176"/>
              <a:gd name="T6" fmla="*/ 128 w 144"/>
              <a:gd name="T7" fmla="*/ 20 h 176"/>
              <a:gd name="T8" fmla="*/ 84 w 144"/>
              <a:gd name="T9" fmla="*/ 16 h 176"/>
              <a:gd name="T10" fmla="*/ 76 w 144"/>
              <a:gd name="T11" fmla="*/ 0 h 176"/>
              <a:gd name="T12" fmla="*/ 60 w 144"/>
              <a:gd name="T13" fmla="*/ 8 h 176"/>
              <a:gd name="T14" fmla="*/ 28 w 144"/>
              <a:gd name="T15" fmla="*/ 16 h 176"/>
              <a:gd name="T16" fmla="*/ 1 w 144"/>
              <a:gd name="T17" fmla="*/ 41 h 176"/>
              <a:gd name="T18" fmla="*/ 1 w 144"/>
              <a:gd name="T19" fmla="*/ 47 h 176"/>
              <a:gd name="T20" fmla="*/ 28 w 144"/>
              <a:gd name="T21" fmla="*/ 72 h 176"/>
              <a:gd name="T22" fmla="*/ 60 w 144"/>
              <a:gd name="T23" fmla="*/ 88 h 176"/>
              <a:gd name="T24" fmla="*/ 16 w 144"/>
              <a:gd name="T25" fmla="*/ 92 h 176"/>
              <a:gd name="T26" fmla="*/ 20 w 144"/>
              <a:gd name="T27" fmla="*/ 144 h 176"/>
              <a:gd name="T28" fmla="*/ 60 w 144"/>
              <a:gd name="T29" fmla="*/ 168 h 176"/>
              <a:gd name="T30" fmla="*/ 76 w 144"/>
              <a:gd name="T31" fmla="*/ 176 h 176"/>
              <a:gd name="T32" fmla="*/ 84 w 144"/>
              <a:gd name="T33" fmla="*/ 144 h 176"/>
              <a:gd name="T34" fmla="*/ 119 w 144"/>
              <a:gd name="T35" fmla="*/ 143 h 176"/>
              <a:gd name="T36" fmla="*/ 144 w 144"/>
              <a:gd name="T37" fmla="*/ 116 h 176"/>
              <a:gd name="T38" fmla="*/ 68 w 144"/>
              <a:gd name="T39" fmla="*/ 8 h 176"/>
              <a:gd name="T40" fmla="*/ 76 w 144"/>
              <a:gd name="T41" fmla="*/ 16 h 176"/>
              <a:gd name="T42" fmla="*/ 68 w 144"/>
              <a:gd name="T43" fmla="*/ 8 h 176"/>
              <a:gd name="T44" fmla="*/ 10 w 144"/>
              <a:gd name="T45" fmla="*/ 44 h 176"/>
              <a:gd name="T46" fmla="*/ 120 w 144"/>
              <a:gd name="T47" fmla="*/ 24 h 176"/>
              <a:gd name="T48" fmla="*/ 30 w 144"/>
              <a:gd name="T49" fmla="*/ 64 h 176"/>
              <a:gd name="T50" fmla="*/ 68 w 144"/>
              <a:gd name="T51" fmla="*/ 88 h 176"/>
              <a:gd name="T52" fmla="*/ 76 w 144"/>
              <a:gd name="T53" fmla="*/ 72 h 176"/>
              <a:gd name="T54" fmla="*/ 76 w 144"/>
              <a:gd name="T55" fmla="*/ 168 h 176"/>
              <a:gd name="T56" fmla="*/ 68 w 144"/>
              <a:gd name="T57" fmla="*/ 144 h 176"/>
              <a:gd name="T58" fmla="*/ 76 w 144"/>
              <a:gd name="T59" fmla="*/ 168 h 176"/>
              <a:gd name="T60" fmla="*/ 24 w 144"/>
              <a:gd name="T61" fmla="*/ 136 h 176"/>
              <a:gd name="T62" fmla="*/ 115 w 144"/>
              <a:gd name="T63" fmla="*/ 96 h 176"/>
              <a:gd name="T64" fmla="*/ 115 w 144"/>
              <a:gd name="T65"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4" h="176">
                <a:moveTo>
                  <a:pt x="143" y="113"/>
                </a:moveTo>
                <a:cubicBezTo>
                  <a:pt x="119" y="89"/>
                  <a:pt x="119" y="89"/>
                  <a:pt x="119" y="89"/>
                </a:cubicBezTo>
                <a:cubicBezTo>
                  <a:pt x="118" y="88"/>
                  <a:pt x="117" y="88"/>
                  <a:pt x="116" y="88"/>
                </a:cubicBezTo>
                <a:cubicBezTo>
                  <a:pt x="84" y="88"/>
                  <a:pt x="84" y="88"/>
                  <a:pt x="84" y="88"/>
                </a:cubicBezTo>
                <a:cubicBezTo>
                  <a:pt x="84" y="72"/>
                  <a:pt x="84" y="72"/>
                  <a:pt x="84" y="72"/>
                </a:cubicBezTo>
                <a:cubicBezTo>
                  <a:pt x="124" y="72"/>
                  <a:pt x="124" y="72"/>
                  <a:pt x="124" y="72"/>
                </a:cubicBezTo>
                <a:cubicBezTo>
                  <a:pt x="127" y="72"/>
                  <a:pt x="128" y="70"/>
                  <a:pt x="128" y="68"/>
                </a:cubicBezTo>
                <a:cubicBezTo>
                  <a:pt x="128" y="20"/>
                  <a:pt x="128" y="20"/>
                  <a:pt x="128" y="20"/>
                </a:cubicBezTo>
                <a:cubicBezTo>
                  <a:pt x="128" y="18"/>
                  <a:pt x="127" y="16"/>
                  <a:pt x="124" y="16"/>
                </a:cubicBezTo>
                <a:cubicBezTo>
                  <a:pt x="84" y="16"/>
                  <a:pt x="84" y="16"/>
                  <a:pt x="84" y="16"/>
                </a:cubicBezTo>
                <a:cubicBezTo>
                  <a:pt x="84" y="8"/>
                  <a:pt x="84" y="8"/>
                  <a:pt x="84" y="8"/>
                </a:cubicBezTo>
                <a:cubicBezTo>
                  <a:pt x="84" y="4"/>
                  <a:pt x="81" y="0"/>
                  <a:pt x="76" y="0"/>
                </a:cubicBezTo>
                <a:cubicBezTo>
                  <a:pt x="68" y="0"/>
                  <a:pt x="68" y="0"/>
                  <a:pt x="68" y="0"/>
                </a:cubicBezTo>
                <a:cubicBezTo>
                  <a:pt x="64" y="0"/>
                  <a:pt x="60" y="4"/>
                  <a:pt x="60" y="8"/>
                </a:cubicBezTo>
                <a:cubicBezTo>
                  <a:pt x="60" y="16"/>
                  <a:pt x="60" y="16"/>
                  <a:pt x="60" y="16"/>
                </a:cubicBezTo>
                <a:cubicBezTo>
                  <a:pt x="28" y="16"/>
                  <a:pt x="28" y="16"/>
                  <a:pt x="28" y="16"/>
                </a:cubicBezTo>
                <a:cubicBezTo>
                  <a:pt x="27" y="16"/>
                  <a:pt x="26" y="16"/>
                  <a:pt x="25" y="17"/>
                </a:cubicBezTo>
                <a:cubicBezTo>
                  <a:pt x="1" y="41"/>
                  <a:pt x="1" y="41"/>
                  <a:pt x="1" y="41"/>
                </a:cubicBezTo>
                <a:cubicBezTo>
                  <a:pt x="1" y="42"/>
                  <a:pt x="0" y="43"/>
                  <a:pt x="0" y="44"/>
                </a:cubicBezTo>
                <a:cubicBezTo>
                  <a:pt x="0" y="45"/>
                  <a:pt x="1" y="46"/>
                  <a:pt x="1" y="47"/>
                </a:cubicBezTo>
                <a:cubicBezTo>
                  <a:pt x="25" y="71"/>
                  <a:pt x="25" y="71"/>
                  <a:pt x="25" y="71"/>
                </a:cubicBezTo>
                <a:cubicBezTo>
                  <a:pt x="26" y="72"/>
                  <a:pt x="27" y="72"/>
                  <a:pt x="28" y="72"/>
                </a:cubicBezTo>
                <a:cubicBezTo>
                  <a:pt x="60" y="72"/>
                  <a:pt x="60" y="72"/>
                  <a:pt x="60" y="72"/>
                </a:cubicBezTo>
                <a:cubicBezTo>
                  <a:pt x="60" y="88"/>
                  <a:pt x="60" y="88"/>
                  <a:pt x="60" y="88"/>
                </a:cubicBezTo>
                <a:cubicBezTo>
                  <a:pt x="20" y="88"/>
                  <a:pt x="20" y="88"/>
                  <a:pt x="20" y="88"/>
                </a:cubicBezTo>
                <a:cubicBezTo>
                  <a:pt x="18" y="88"/>
                  <a:pt x="16" y="90"/>
                  <a:pt x="16" y="92"/>
                </a:cubicBezTo>
                <a:cubicBezTo>
                  <a:pt x="16" y="140"/>
                  <a:pt x="16" y="140"/>
                  <a:pt x="16" y="140"/>
                </a:cubicBezTo>
                <a:cubicBezTo>
                  <a:pt x="16" y="142"/>
                  <a:pt x="18" y="144"/>
                  <a:pt x="20" y="144"/>
                </a:cubicBezTo>
                <a:cubicBezTo>
                  <a:pt x="60" y="144"/>
                  <a:pt x="60" y="144"/>
                  <a:pt x="60" y="144"/>
                </a:cubicBezTo>
                <a:cubicBezTo>
                  <a:pt x="60" y="168"/>
                  <a:pt x="60" y="168"/>
                  <a:pt x="60" y="168"/>
                </a:cubicBezTo>
                <a:cubicBezTo>
                  <a:pt x="60" y="172"/>
                  <a:pt x="64" y="176"/>
                  <a:pt x="68" y="176"/>
                </a:cubicBezTo>
                <a:cubicBezTo>
                  <a:pt x="76" y="176"/>
                  <a:pt x="76" y="176"/>
                  <a:pt x="76" y="176"/>
                </a:cubicBezTo>
                <a:cubicBezTo>
                  <a:pt x="81" y="176"/>
                  <a:pt x="84" y="172"/>
                  <a:pt x="84" y="168"/>
                </a:cubicBezTo>
                <a:cubicBezTo>
                  <a:pt x="84" y="144"/>
                  <a:pt x="84" y="144"/>
                  <a:pt x="84" y="144"/>
                </a:cubicBezTo>
                <a:cubicBezTo>
                  <a:pt x="116" y="144"/>
                  <a:pt x="116" y="144"/>
                  <a:pt x="116" y="144"/>
                </a:cubicBezTo>
                <a:cubicBezTo>
                  <a:pt x="117" y="144"/>
                  <a:pt x="118" y="144"/>
                  <a:pt x="119" y="143"/>
                </a:cubicBezTo>
                <a:cubicBezTo>
                  <a:pt x="143" y="119"/>
                  <a:pt x="143" y="119"/>
                  <a:pt x="143" y="119"/>
                </a:cubicBezTo>
                <a:cubicBezTo>
                  <a:pt x="144" y="118"/>
                  <a:pt x="144" y="117"/>
                  <a:pt x="144" y="116"/>
                </a:cubicBezTo>
                <a:cubicBezTo>
                  <a:pt x="144" y="115"/>
                  <a:pt x="144" y="114"/>
                  <a:pt x="143" y="113"/>
                </a:cubicBezTo>
                <a:moveTo>
                  <a:pt x="68" y="8"/>
                </a:moveTo>
                <a:cubicBezTo>
                  <a:pt x="76" y="8"/>
                  <a:pt x="76" y="8"/>
                  <a:pt x="76" y="8"/>
                </a:cubicBezTo>
                <a:cubicBezTo>
                  <a:pt x="76" y="16"/>
                  <a:pt x="76" y="16"/>
                  <a:pt x="76" y="16"/>
                </a:cubicBezTo>
                <a:cubicBezTo>
                  <a:pt x="68" y="16"/>
                  <a:pt x="68" y="16"/>
                  <a:pt x="68" y="16"/>
                </a:cubicBezTo>
                <a:lnTo>
                  <a:pt x="68" y="8"/>
                </a:lnTo>
                <a:close/>
                <a:moveTo>
                  <a:pt x="30" y="64"/>
                </a:moveTo>
                <a:cubicBezTo>
                  <a:pt x="10" y="44"/>
                  <a:pt x="10" y="44"/>
                  <a:pt x="10" y="44"/>
                </a:cubicBezTo>
                <a:cubicBezTo>
                  <a:pt x="30" y="24"/>
                  <a:pt x="30" y="24"/>
                  <a:pt x="30" y="24"/>
                </a:cubicBezTo>
                <a:cubicBezTo>
                  <a:pt x="120" y="24"/>
                  <a:pt x="120" y="24"/>
                  <a:pt x="120" y="24"/>
                </a:cubicBezTo>
                <a:cubicBezTo>
                  <a:pt x="120" y="64"/>
                  <a:pt x="120" y="64"/>
                  <a:pt x="120" y="64"/>
                </a:cubicBezTo>
                <a:lnTo>
                  <a:pt x="30" y="64"/>
                </a:lnTo>
                <a:close/>
                <a:moveTo>
                  <a:pt x="76" y="88"/>
                </a:moveTo>
                <a:cubicBezTo>
                  <a:pt x="68" y="88"/>
                  <a:pt x="68" y="88"/>
                  <a:pt x="68" y="88"/>
                </a:cubicBezTo>
                <a:cubicBezTo>
                  <a:pt x="68" y="72"/>
                  <a:pt x="68" y="72"/>
                  <a:pt x="68" y="72"/>
                </a:cubicBezTo>
                <a:cubicBezTo>
                  <a:pt x="76" y="72"/>
                  <a:pt x="76" y="72"/>
                  <a:pt x="76" y="72"/>
                </a:cubicBezTo>
                <a:lnTo>
                  <a:pt x="76" y="88"/>
                </a:lnTo>
                <a:close/>
                <a:moveTo>
                  <a:pt x="76" y="168"/>
                </a:moveTo>
                <a:cubicBezTo>
                  <a:pt x="68" y="168"/>
                  <a:pt x="68" y="168"/>
                  <a:pt x="68" y="168"/>
                </a:cubicBezTo>
                <a:cubicBezTo>
                  <a:pt x="68" y="144"/>
                  <a:pt x="68" y="144"/>
                  <a:pt x="68" y="144"/>
                </a:cubicBezTo>
                <a:cubicBezTo>
                  <a:pt x="76" y="144"/>
                  <a:pt x="76" y="144"/>
                  <a:pt x="76" y="144"/>
                </a:cubicBezTo>
                <a:lnTo>
                  <a:pt x="76" y="168"/>
                </a:lnTo>
                <a:close/>
                <a:moveTo>
                  <a:pt x="115" y="136"/>
                </a:moveTo>
                <a:cubicBezTo>
                  <a:pt x="24" y="136"/>
                  <a:pt x="24" y="136"/>
                  <a:pt x="24" y="136"/>
                </a:cubicBezTo>
                <a:cubicBezTo>
                  <a:pt x="24" y="96"/>
                  <a:pt x="24" y="96"/>
                  <a:pt x="24" y="96"/>
                </a:cubicBezTo>
                <a:cubicBezTo>
                  <a:pt x="115" y="96"/>
                  <a:pt x="115" y="96"/>
                  <a:pt x="115" y="96"/>
                </a:cubicBezTo>
                <a:cubicBezTo>
                  <a:pt x="135" y="116"/>
                  <a:pt x="135" y="116"/>
                  <a:pt x="135" y="116"/>
                </a:cubicBezTo>
                <a:lnTo>
                  <a:pt x="115" y="13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2" name="Freeform 181">
            <a:extLst>
              <a:ext uri="{FF2B5EF4-FFF2-40B4-BE49-F238E27FC236}">
                <a16:creationId xmlns:a16="http://schemas.microsoft.com/office/drawing/2014/main" id="{9B4D5CD9-C62F-47E0-99E4-6E5A1DDC5147}"/>
              </a:ext>
            </a:extLst>
          </p:cNvPr>
          <p:cNvSpPr>
            <a:spLocks noEditPoints="1"/>
          </p:cNvSpPr>
          <p:nvPr/>
        </p:nvSpPr>
        <p:spPr bwMode="auto">
          <a:xfrm>
            <a:off x="5958210" y="2279665"/>
            <a:ext cx="298450" cy="366713"/>
          </a:xfrm>
          <a:custGeom>
            <a:avLst/>
            <a:gdLst>
              <a:gd name="T0" fmla="*/ 92 w 144"/>
              <a:gd name="T1" fmla="*/ 72 h 176"/>
              <a:gd name="T2" fmla="*/ 92 w 144"/>
              <a:gd name="T3" fmla="*/ 80 h 176"/>
              <a:gd name="T4" fmla="*/ 120 w 144"/>
              <a:gd name="T5" fmla="*/ 76 h 176"/>
              <a:gd name="T6" fmla="*/ 28 w 144"/>
              <a:gd name="T7" fmla="*/ 96 h 176"/>
              <a:gd name="T8" fmla="*/ 112 w 144"/>
              <a:gd name="T9" fmla="*/ 92 h 176"/>
              <a:gd name="T10" fmla="*/ 28 w 144"/>
              <a:gd name="T11" fmla="*/ 88 h 176"/>
              <a:gd name="T12" fmla="*/ 28 w 144"/>
              <a:gd name="T13" fmla="*/ 96 h 176"/>
              <a:gd name="T14" fmla="*/ 84 w 144"/>
              <a:gd name="T15" fmla="*/ 16 h 176"/>
              <a:gd name="T16" fmla="*/ 76 w 144"/>
              <a:gd name="T17" fmla="*/ 0 h 176"/>
              <a:gd name="T18" fmla="*/ 60 w 144"/>
              <a:gd name="T19" fmla="*/ 8 h 176"/>
              <a:gd name="T20" fmla="*/ 8 w 144"/>
              <a:gd name="T21" fmla="*/ 16 h 176"/>
              <a:gd name="T22" fmla="*/ 0 w 144"/>
              <a:gd name="T23" fmla="*/ 112 h 176"/>
              <a:gd name="T24" fmla="*/ 60 w 144"/>
              <a:gd name="T25" fmla="*/ 120 h 176"/>
              <a:gd name="T26" fmla="*/ 68 w 144"/>
              <a:gd name="T27" fmla="*/ 176 h 176"/>
              <a:gd name="T28" fmla="*/ 84 w 144"/>
              <a:gd name="T29" fmla="*/ 168 h 176"/>
              <a:gd name="T30" fmla="*/ 136 w 144"/>
              <a:gd name="T31" fmla="*/ 120 h 176"/>
              <a:gd name="T32" fmla="*/ 144 w 144"/>
              <a:gd name="T33" fmla="*/ 24 h 176"/>
              <a:gd name="T34" fmla="*/ 68 w 144"/>
              <a:gd name="T35" fmla="*/ 8 h 176"/>
              <a:gd name="T36" fmla="*/ 76 w 144"/>
              <a:gd name="T37" fmla="*/ 16 h 176"/>
              <a:gd name="T38" fmla="*/ 68 w 144"/>
              <a:gd name="T39" fmla="*/ 8 h 176"/>
              <a:gd name="T40" fmla="*/ 68 w 144"/>
              <a:gd name="T41" fmla="*/ 168 h 176"/>
              <a:gd name="T42" fmla="*/ 76 w 144"/>
              <a:gd name="T43" fmla="*/ 120 h 176"/>
              <a:gd name="T44" fmla="*/ 136 w 144"/>
              <a:gd name="T45" fmla="*/ 112 h 176"/>
              <a:gd name="T46" fmla="*/ 8 w 144"/>
              <a:gd name="T47" fmla="*/ 24 h 176"/>
              <a:gd name="T48" fmla="*/ 136 w 144"/>
              <a:gd name="T49" fmla="*/ 112 h 176"/>
              <a:gd name="T50" fmla="*/ 68 w 144"/>
              <a:gd name="T51" fmla="*/ 64 h 176"/>
              <a:gd name="T52" fmla="*/ 120 w 144"/>
              <a:gd name="T53" fmla="*/ 60 h 176"/>
              <a:gd name="T54" fmla="*/ 68 w 144"/>
              <a:gd name="T55" fmla="*/ 56 h 176"/>
              <a:gd name="T56" fmla="*/ 28 w 144"/>
              <a:gd name="T57" fmla="*/ 80 h 176"/>
              <a:gd name="T58" fmla="*/ 80 w 144"/>
              <a:gd name="T59" fmla="*/ 76 h 176"/>
              <a:gd name="T60" fmla="*/ 28 w 144"/>
              <a:gd name="T61" fmla="*/ 72 h 176"/>
              <a:gd name="T62" fmla="*/ 28 w 144"/>
              <a:gd name="T63" fmla="*/ 80 h 176"/>
              <a:gd name="T64" fmla="*/ 52 w 144"/>
              <a:gd name="T65" fmla="*/ 64 h 176"/>
              <a:gd name="T66" fmla="*/ 52 w 144"/>
              <a:gd name="T67" fmla="*/ 56 h 176"/>
              <a:gd name="T68" fmla="*/ 24 w 144"/>
              <a:gd name="T69" fmla="*/ 60 h 176"/>
              <a:gd name="T70" fmla="*/ 28 w 144"/>
              <a:gd name="T71" fmla="*/ 48 h 176"/>
              <a:gd name="T72" fmla="*/ 104 w 144"/>
              <a:gd name="T73" fmla="*/ 44 h 176"/>
              <a:gd name="T74" fmla="*/ 28 w 144"/>
              <a:gd name="T75" fmla="*/ 40 h 176"/>
              <a:gd name="T76" fmla="*/ 28 w 144"/>
              <a:gd name="T7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4" h="176">
                <a:moveTo>
                  <a:pt x="116" y="72"/>
                </a:moveTo>
                <a:cubicBezTo>
                  <a:pt x="92" y="72"/>
                  <a:pt x="92" y="72"/>
                  <a:pt x="92" y="72"/>
                </a:cubicBezTo>
                <a:cubicBezTo>
                  <a:pt x="90" y="72"/>
                  <a:pt x="88" y="74"/>
                  <a:pt x="88" y="76"/>
                </a:cubicBezTo>
                <a:cubicBezTo>
                  <a:pt x="88" y="78"/>
                  <a:pt x="90" y="80"/>
                  <a:pt x="92" y="80"/>
                </a:cubicBezTo>
                <a:cubicBezTo>
                  <a:pt x="116" y="80"/>
                  <a:pt x="116" y="80"/>
                  <a:pt x="116" y="80"/>
                </a:cubicBezTo>
                <a:cubicBezTo>
                  <a:pt x="119" y="80"/>
                  <a:pt x="120" y="78"/>
                  <a:pt x="120" y="76"/>
                </a:cubicBezTo>
                <a:cubicBezTo>
                  <a:pt x="120" y="74"/>
                  <a:pt x="119" y="72"/>
                  <a:pt x="116" y="72"/>
                </a:cubicBezTo>
                <a:moveTo>
                  <a:pt x="28" y="96"/>
                </a:moveTo>
                <a:cubicBezTo>
                  <a:pt x="108" y="96"/>
                  <a:pt x="108" y="96"/>
                  <a:pt x="108" y="96"/>
                </a:cubicBezTo>
                <a:cubicBezTo>
                  <a:pt x="111" y="96"/>
                  <a:pt x="112" y="94"/>
                  <a:pt x="112" y="92"/>
                </a:cubicBezTo>
                <a:cubicBezTo>
                  <a:pt x="112" y="90"/>
                  <a:pt x="111" y="88"/>
                  <a:pt x="108" y="88"/>
                </a:cubicBezTo>
                <a:cubicBezTo>
                  <a:pt x="28" y="88"/>
                  <a:pt x="28" y="88"/>
                  <a:pt x="28" y="88"/>
                </a:cubicBezTo>
                <a:cubicBezTo>
                  <a:pt x="26" y="88"/>
                  <a:pt x="24" y="90"/>
                  <a:pt x="24" y="92"/>
                </a:cubicBezTo>
                <a:cubicBezTo>
                  <a:pt x="24" y="94"/>
                  <a:pt x="26" y="96"/>
                  <a:pt x="28" y="96"/>
                </a:cubicBezTo>
                <a:moveTo>
                  <a:pt x="136" y="16"/>
                </a:moveTo>
                <a:cubicBezTo>
                  <a:pt x="84" y="16"/>
                  <a:pt x="84" y="16"/>
                  <a:pt x="84" y="16"/>
                </a:cubicBezTo>
                <a:cubicBezTo>
                  <a:pt x="84" y="8"/>
                  <a:pt x="84" y="8"/>
                  <a:pt x="84" y="8"/>
                </a:cubicBezTo>
                <a:cubicBezTo>
                  <a:pt x="84" y="4"/>
                  <a:pt x="81" y="0"/>
                  <a:pt x="76" y="0"/>
                </a:cubicBezTo>
                <a:cubicBezTo>
                  <a:pt x="68" y="0"/>
                  <a:pt x="68" y="0"/>
                  <a:pt x="68" y="0"/>
                </a:cubicBezTo>
                <a:cubicBezTo>
                  <a:pt x="64" y="0"/>
                  <a:pt x="60" y="4"/>
                  <a:pt x="60" y="8"/>
                </a:cubicBezTo>
                <a:cubicBezTo>
                  <a:pt x="60" y="16"/>
                  <a:pt x="60" y="16"/>
                  <a:pt x="60" y="16"/>
                </a:cubicBezTo>
                <a:cubicBezTo>
                  <a:pt x="8" y="16"/>
                  <a:pt x="8" y="16"/>
                  <a:pt x="8" y="16"/>
                </a:cubicBezTo>
                <a:cubicBezTo>
                  <a:pt x="4" y="16"/>
                  <a:pt x="0" y="20"/>
                  <a:pt x="0" y="24"/>
                </a:cubicBezTo>
                <a:cubicBezTo>
                  <a:pt x="0" y="112"/>
                  <a:pt x="0" y="112"/>
                  <a:pt x="0" y="112"/>
                </a:cubicBezTo>
                <a:cubicBezTo>
                  <a:pt x="0" y="116"/>
                  <a:pt x="4" y="120"/>
                  <a:pt x="8" y="120"/>
                </a:cubicBezTo>
                <a:cubicBezTo>
                  <a:pt x="60" y="120"/>
                  <a:pt x="60" y="120"/>
                  <a:pt x="60" y="120"/>
                </a:cubicBezTo>
                <a:cubicBezTo>
                  <a:pt x="60" y="168"/>
                  <a:pt x="60" y="168"/>
                  <a:pt x="60" y="168"/>
                </a:cubicBezTo>
                <a:cubicBezTo>
                  <a:pt x="60" y="172"/>
                  <a:pt x="64" y="176"/>
                  <a:pt x="68" y="176"/>
                </a:cubicBezTo>
                <a:cubicBezTo>
                  <a:pt x="76" y="176"/>
                  <a:pt x="76" y="176"/>
                  <a:pt x="76" y="176"/>
                </a:cubicBezTo>
                <a:cubicBezTo>
                  <a:pt x="81" y="176"/>
                  <a:pt x="84" y="172"/>
                  <a:pt x="84" y="168"/>
                </a:cubicBezTo>
                <a:cubicBezTo>
                  <a:pt x="84" y="120"/>
                  <a:pt x="84" y="120"/>
                  <a:pt x="84" y="120"/>
                </a:cubicBezTo>
                <a:cubicBezTo>
                  <a:pt x="136" y="120"/>
                  <a:pt x="136" y="120"/>
                  <a:pt x="136" y="120"/>
                </a:cubicBezTo>
                <a:cubicBezTo>
                  <a:pt x="141" y="120"/>
                  <a:pt x="144" y="116"/>
                  <a:pt x="144" y="112"/>
                </a:cubicBezTo>
                <a:cubicBezTo>
                  <a:pt x="144" y="24"/>
                  <a:pt x="144" y="24"/>
                  <a:pt x="144" y="24"/>
                </a:cubicBezTo>
                <a:cubicBezTo>
                  <a:pt x="144" y="20"/>
                  <a:pt x="141" y="16"/>
                  <a:pt x="136" y="16"/>
                </a:cubicBezTo>
                <a:moveTo>
                  <a:pt x="68" y="8"/>
                </a:moveTo>
                <a:cubicBezTo>
                  <a:pt x="76" y="8"/>
                  <a:pt x="76" y="8"/>
                  <a:pt x="76" y="8"/>
                </a:cubicBezTo>
                <a:cubicBezTo>
                  <a:pt x="76" y="16"/>
                  <a:pt x="76" y="16"/>
                  <a:pt x="76" y="16"/>
                </a:cubicBezTo>
                <a:cubicBezTo>
                  <a:pt x="68" y="16"/>
                  <a:pt x="68" y="16"/>
                  <a:pt x="68" y="16"/>
                </a:cubicBezTo>
                <a:lnTo>
                  <a:pt x="68" y="8"/>
                </a:lnTo>
                <a:close/>
                <a:moveTo>
                  <a:pt x="76" y="168"/>
                </a:moveTo>
                <a:cubicBezTo>
                  <a:pt x="68" y="168"/>
                  <a:pt x="68" y="168"/>
                  <a:pt x="68" y="168"/>
                </a:cubicBezTo>
                <a:cubicBezTo>
                  <a:pt x="68" y="120"/>
                  <a:pt x="68" y="120"/>
                  <a:pt x="68" y="120"/>
                </a:cubicBezTo>
                <a:cubicBezTo>
                  <a:pt x="76" y="120"/>
                  <a:pt x="76" y="120"/>
                  <a:pt x="76" y="120"/>
                </a:cubicBezTo>
                <a:lnTo>
                  <a:pt x="76" y="168"/>
                </a:lnTo>
                <a:close/>
                <a:moveTo>
                  <a:pt x="136" y="112"/>
                </a:moveTo>
                <a:cubicBezTo>
                  <a:pt x="8" y="112"/>
                  <a:pt x="8" y="112"/>
                  <a:pt x="8" y="112"/>
                </a:cubicBezTo>
                <a:cubicBezTo>
                  <a:pt x="8" y="24"/>
                  <a:pt x="8" y="24"/>
                  <a:pt x="8" y="24"/>
                </a:cubicBezTo>
                <a:cubicBezTo>
                  <a:pt x="136" y="24"/>
                  <a:pt x="136" y="24"/>
                  <a:pt x="136" y="24"/>
                </a:cubicBezTo>
                <a:lnTo>
                  <a:pt x="136" y="112"/>
                </a:lnTo>
                <a:close/>
                <a:moveTo>
                  <a:pt x="64" y="60"/>
                </a:moveTo>
                <a:cubicBezTo>
                  <a:pt x="64" y="62"/>
                  <a:pt x="66" y="64"/>
                  <a:pt x="68" y="64"/>
                </a:cubicBezTo>
                <a:cubicBezTo>
                  <a:pt x="116" y="64"/>
                  <a:pt x="116" y="64"/>
                  <a:pt x="116" y="64"/>
                </a:cubicBezTo>
                <a:cubicBezTo>
                  <a:pt x="119" y="64"/>
                  <a:pt x="120" y="62"/>
                  <a:pt x="120" y="60"/>
                </a:cubicBezTo>
                <a:cubicBezTo>
                  <a:pt x="120" y="58"/>
                  <a:pt x="119" y="56"/>
                  <a:pt x="116" y="56"/>
                </a:cubicBezTo>
                <a:cubicBezTo>
                  <a:pt x="68" y="56"/>
                  <a:pt x="68" y="56"/>
                  <a:pt x="68" y="56"/>
                </a:cubicBezTo>
                <a:cubicBezTo>
                  <a:pt x="66" y="56"/>
                  <a:pt x="64" y="58"/>
                  <a:pt x="64" y="60"/>
                </a:cubicBezTo>
                <a:moveTo>
                  <a:pt x="28" y="80"/>
                </a:moveTo>
                <a:cubicBezTo>
                  <a:pt x="76" y="80"/>
                  <a:pt x="76" y="80"/>
                  <a:pt x="76" y="80"/>
                </a:cubicBezTo>
                <a:cubicBezTo>
                  <a:pt x="79" y="80"/>
                  <a:pt x="80" y="78"/>
                  <a:pt x="80" y="76"/>
                </a:cubicBezTo>
                <a:cubicBezTo>
                  <a:pt x="80" y="74"/>
                  <a:pt x="79" y="72"/>
                  <a:pt x="76" y="72"/>
                </a:cubicBezTo>
                <a:cubicBezTo>
                  <a:pt x="28" y="72"/>
                  <a:pt x="28" y="72"/>
                  <a:pt x="28" y="72"/>
                </a:cubicBezTo>
                <a:cubicBezTo>
                  <a:pt x="26" y="72"/>
                  <a:pt x="24" y="74"/>
                  <a:pt x="24" y="76"/>
                </a:cubicBezTo>
                <a:cubicBezTo>
                  <a:pt x="24" y="78"/>
                  <a:pt x="26" y="80"/>
                  <a:pt x="28" y="80"/>
                </a:cubicBezTo>
                <a:moveTo>
                  <a:pt x="28" y="64"/>
                </a:moveTo>
                <a:cubicBezTo>
                  <a:pt x="52" y="64"/>
                  <a:pt x="52" y="64"/>
                  <a:pt x="52" y="64"/>
                </a:cubicBezTo>
                <a:cubicBezTo>
                  <a:pt x="55" y="64"/>
                  <a:pt x="56" y="62"/>
                  <a:pt x="56" y="60"/>
                </a:cubicBezTo>
                <a:cubicBezTo>
                  <a:pt x="56" y="58"/>
                  <a:pt x="55" y="56"/>
                  <a:pt x="52" y="56"/>
                </a:cubicBezTo>
                <a:cubicBezTo>
                  <a:pt x="28" y="56"/>
                  <a:pt x="28" y="56"/>
                  <a:pt x="28" y="56"/>
                </a:cubicBezTo>
                <a:cubicBezTo>
                  <a:pt x="26" y="56"/>
                  <a:pt x="24" y="58"/>
                  <a:pt x="24" y="60"/>
                </a:cubicBezTo>
                <a:cubicBezTo>
                  <a:pt x="24" y="62"/>
                  <a:pt x="26" y="64"/>
                  <a:pt x="28" y="64"/>
                </a:cubicBezTo>
                <a:moveTo>
                  <a:pt x="28" y="48"/>
                </a:moveTo>
                <a:cubicBezTo>
                  <a:pt x="100" y="48"/>
                  <a:pt x="100" y="48"/>
                  <a:pt x="100" y="48"/>
                </a:cubicBezTo>
                <a:cubicBezTo>
                  <a:pt x="103" y="48"/>
                  <a:pt x="104" y="46"/>
                  <a:pt x="104" y="44"/>
                </a:cubicBezTo>
                <a:cubicBezTo>
                  <a:pt x="104" y="42"/>
                  <a:pt x="103" y="40"/>
                  <a:pt x="100" y="40"/>
                </a:cubicBezTo>
                <a:cubicBezTo>
                  <a:pt x="28" y="40"/>
                  <a:pt x="28" y="40"/>
                  <a:pt x="28" y="40"/>
                </a:cubicBezTo>
                <a:cubicBezTo>
                  <a:pt x="26" y="40"/>
                  <a:pt x="24" y="42"/>
                  <a:pt x="24" y="44"/>
                </a:cubicBezTo>
                <a:cubicBezTo>
                  <a:pt x="24" y="46"/>
                  <a:pt x="26" y="48"/>
                  <a:pt x="28" y="48"/>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3" name="Freeform 182">
            <a:extLst>
              <a:ext uri="{FF2B5EF4-FFF2-40B4-BE49-F238E27FC236}">
                <a16:creationId xmlns:a16="http://schemas.microsoft.com/office/drawing/2014/main" id="{3752FE75-49C6-4654-86AA-4CB9EB3233D5}"/>
              </a:ext>
            </a:extLst>
          </p:cNvPr>
          <p:cNvSpPr>
            <a:spLocks noEditPoints="1"/>
          </p:cNvSpPr>
          <p:nvPr/>
        </p:nvSpPr>
        <p:spPr bwMode="auto">
          <a:xfrm>
            <a:off x="6590233" y="2313002"/>
            <a:ext cx="365125" cy="300038"/>
          </a:xfrm>
          <a:custGeom>
            <a:avLst/>
            <a:gdLst>
              <a:gd name="T0" fmla="*/ 108 w 176"/>
              <a:gd name="T1" fmla="*/ 56 h 144"/>
              <a:gd name="T2" fmla="*/ 84 w 176"/>
              <a:gd name="T3" fmla="*/ 56 h 144"/>
              <a:gd name="T4" fmla="*/ 80 w 176"/>
              <a:gd name="T5" fmla="*/ 60 h 144"/>
              <a:gd name="T6" fmla="*/ 84 w 176"/>
              <a:gd name="T7" fmla="*/ 64 h 144"/>
              <a:gd name="T8" fmla="*/ 97 w 176"/>
              <a:gd name="T9" fmla="*/ 64 h 144"/>
              <a:gd name="T10" fmla="*/ 64 w 176"/>
              <a:gd name="T11" fmla="*/ 116 h 144"/>
              <a:gd name="T12" fmla="*/ 64 w 176"/>
              <a:gd name="T13" fmla="*/ 116 h 144"/>
              <a:gd name="T14" fmla="*/ 64 w 176"/>
              <a:gd name="T15" fmla="*/ 116 h 144"/>
              <a:gd name="T16" fmla="*/ 68 w 176"/>
              <a:gd name="T17" fmla="*/ 120 h 144"/>
              <a:gd name="T18" fmla="*/ 72 w 176"/>
              <a:gd name="T19" fmla="*/ 116 h 144"/>
              <a:gd name="T20" fmla="*/ 72 w 176"/>
              <a:gd name="T21" fmla="*/ 116 h 144"/>
              <a:gd name="T22" fmla="*/ 104 w 176"/>
              <a:gd name="T23" fmla="*/ 68 h 144"/>
              <a:gd name="T24" fmla="*/ 104 w 176"/>
              <a:gd name="T25" fmla="*/ 84 h 144"/>
              <a:gd name="T26" fmla="*/ 108 w 176"/>
              <a:gd name="T27" fmla="*/ 88 h 144"/>
              <a:gd name="T28" fmla="*/ 112 w 176"/>
              <a:gd name="T29" fmla="*/ 84 h 144"/>
              <a:gd name="T30" fmla="*/ 112 w 176"/>
              <a:gd name="T31" fmla="*/ 60 h 144"/>
              <a:gd name="T32" fmla="*/ 108 w 176"/>
              <a:gd name="T33" fmla="*/ 56 h 144"/>
              <a:gd name="T34" fmla="*/ 174 w 176"/>
              <a:gd name="T35" fmla="*/ 120 h 144"/>
              <a:gd name="T36" fmla="*/ 102 w 176"/>
              <a:gd name="T37" fmla="*/ 8 h 144"/>
              <a:gd name="T38" fmla="*/ 88 w 176"/>
              <a:gd name="T39" fmla="*/ 0 h 144"/>
              <a:gd name="T40" fmla="*/ 74 w 176"/>
              <a:gd name="T41" fmla="*/ 8 h 144"/>
              <a:gd name="T42" fmla="*/ 2 w 176"/>
              <a:gd name="T43" fmla="*/ 120 h 144"/>
              <a:gd name="T44" fmla="*/ 0 w 176"/>
              <a:gd name="T45" fmla="*/ 128 h 144"/>
              <a:gd name="T46" fmla="*/ 16 w 176"/>
              <a:gd name="T47" fmla="*/ 144 h 144"/>
              <a:gd name="T48" fmla="*/ 160 w 176"/>
              <a:gd name="T49" fmla="*/ 144 h 144"/>
              <a:gd name="T50" fmla="*/ 176 w 176"/>
              <a:gd name="T51" fmla="*/ 128 h 144"/>
              <a:gd name="T52" fmla="*/ 174 w 176"/>
              <a:gd name="T53" fmla="*/ 120 h 144"/>
              <a:gd name="T54" fmla="*/ 160 w 176"/>
              <a:gd name="T55" fmla="*/ 136 h 144"/>
              <a:gd name="T56" fmla="*/ 16 w 176"/>
              <a:gd name="T57" fmla="*/ 136 h 144"/>
              <a:gd name="T58" fmla="*/ 8 w 176"/>
              <a:gd name="T59" fmla="*/ 128 h 144"/>
              <a:gd name="T60" fmla="*/ 9 w 176"/>
              <a:gd name="T61" fmla="*/ 125 h 144"/>
              <a:gd name="T62" fmla="*/ 9 w 176"/>
              <a:gd name="T63" fmla="*/ 124 h 144"/>
              <a:gd name="T64" fmla="*/ 81 w 176"/>
              <a:gd name="T65" fmla="*/ 12 h 144"/>
              <a:gd name="T66" fmla="*/ 81 w 176"/>
              <a:gd name="T67" fmla="*/ 12 h 144"/>
              <a:gd name="T68" fmla="*/ 88 w 176"/>
              <a:gd name="T69" fmla="*/ 8 h 144"/>
              <a:gd name="T70" fmla="*/ 95 w 176"/>
              <a:gd name="T71" fmla="*/ 11 h 144"/>
              <a:gd name="T72" fmla="*/ 96 w 176"/>
              <a:gd name="T73" fmla="*/ 12 h 144"/>
              <a:gd name="T74" fmla="*/ 168 w 176"/>
              <a:gd name="T75" fmla="*/ 124 h 144"/>
              <a:gd name="T76" fmla="*/ 168 w 176"/>
              <a:gd name="T77" fmla="*/ 125 h 144"/>
              <a:gd name="T78" fmla="*/ 168 w 176"/>
              <a:gd name="T79" fmla="*/ 128 h 144"/>
              <a:gd name="T80" fmla="*/ 160 w 176"/>
              <a:gd name="T8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44">
                <a:moveTo>
                  <a:pt x="108" y="56"/>
                </a:moveTo>
                <a:cubicBezTo>
                  <a:pt x="84" y="56"/>
                  <a:pt x="84" y="56"/>
                  <a:pt x="84" y="56"/>
                </a:cubicBezTo>
                <a:cubicBezTo>
                  <a:pt x="82" y="56"/>
                  <a:pt x="80" y="58"/>
                  <a:pt x="80" y="60"/>
                </a:cubicBezTo>
                <a:cubicBezTo>
                  <a:pt x="80" y="62"/>
                  <a:pt x="82" y="64"/>
                  <a:pt x="84" y="64"/>
                </a:cubicBezTo>
                <a:cubicBezTo>
                  <a:pt x="97" y="64"/>
                  <a:pt x="97" y="64"/>
                  <a:pt x="97" y="64"/>
                </a:cubicBezTo>
                <a:cubicBezTo>
                  <a:pt x="84" y="74"/>
                  <a:pt x="64" y="95"/>
                  <a:pt x="64" y="116"/>
                </a:cubicBezTo>
                <a:cubicBezTo>
                  <a:pt x="64" y="116"/>
                  <a:pt x="64" y="116"/>
                  <a:pt x="64" y="116"/>
                </a:cubicBezTo>
                <a:cubicBezTo>
                  <a:pt x="64" y="116"/>
                  <a:pt x="64" y="116"/>
                  <a:pt x="64" y="116"/>
                </a:cubicBezTo>
                <a:cubicBezTo>
                  <a:pt x="64" y="118"/>
                  <a:pt x="66" y="120"/>
                  <a:pt x="68" y="120"/>
                </a:cubicBezTo>
                <a:cubicBezTo>
                  <a:pt x="71" y="120"/>
                  <a:pt x="72" y="118"/>
                  <a:pt x="72" y="116"/>
                </a:cubicBezTo>
                <a:cubicBezTo>
                  <a:pt x="72" y="116"/>
                  <a:pt x="72" y="116"/>
                  <a:pt x="72" y="116"/>
                </a:cubicBezTo>
                <a:cubicBezTo>
                  <a:pt x="72" y="97"/>
                  <a:pt x="93" y="77"/>
                  <a:pt x="104" y="68"/>
                </a:cubicBezTo>
                <a:cubicBezTo>
                  <a:pt x="104" y="84"/>
                  <a:pt x="104" y="84"/>
                  <a:pt x="104" y="84"/>
                </a:cubicBezTo>
                <a:cubicBezTo>
                  <a:pt x="104" y="86"/>
                  <a:pt x="106" y="88"/>
                  <a:pt x="108" y="88"/>
                </a:cubicBezTo>
                <a:cubicBezTo>
                  <a:pt x="111" y="88"/>
                  <a:pt x="112" y="86"/>
                  <a:pt x="112" y="84"/>
                </a:cubicBezTo>
                <a:cubicBezTo>
                  <a:pt x="112" y="60"/>
                  <a:pt x="112" y="60"/>
                  <a:pt x="112" y="60"/>
                </a:cubicBezTo>
                <a:cubicBezTo>
                  <a:pt x="112" y="58"/>
                  <a:pt x="111" y="56"/>
                  <a:pt x="108" y="56"/>
                </a:cubicBezTo>
                <a:moveTo>
                  <a:pt x="174" y="120"/>
                </a:moveTo>
                <a:cubicBezTo>
                  <a:pt x="102" y="8"/>
                  <a:pt x="102" y="8"/>
                  <a:pt x="102" y="8"/>
                </a:cubicBezTo>
                <a:cubicBezTo>
                  <a:pt x="102" y="8"/>
                  <a:pt x="99" y="0"/>
                  <a:pt x="88" y="0"/>
                </a:cubicBezTo>
                <a:cubicBezTo>
                  <a:pt x="79" y="0"/>
                  <a:pt x="74" y="8"/>
                  <a:pt x="74" y="8"/>
                </a:cubicBezTo>
                <a:cubicBezTo>
                  <a:pt x="2" y="120"/>
                  <a:pt x="2" y="120"/>
                  <a:pt x="2" y="120"/>
                </a:cubicBezTo>
                <a:cubicBezTo>
                  <a:pt x="2" y="120"/>
                  <a:pt x="0" y="123"/>
                  <a:pt x="0" y="128"/>
                </a:cubicBezTo>
                <a:cubicBezTo>
                  <a:pt x="0" y="137"/>
                  <a:pt x="7" y="144"/>
                  <a:pt x="16" y="144"/>
                </a:cubicBezTo>
                <a:cubicBezTo>
                  <a:pt x="160" y="144"/>
                  <a:pt x="160" y="144"/>
                  <a:pt x="160" y="144"/>
                </a:cubicBezTo>
                <a:cubicBezTo>
                  <a:pt x="169" y="144"/>
                  <a:pt x="176" y="137"/>
                  <a:pt x="176" y="128"/>
                </a:cubicBezTo>
                <a:cubicBezTo>
                  <a:pt x="176" y="122"/>
                  <a:pt x="174" y="120"/>
                  <a:pt x="174" y="120"/>
                </a:cubicBezTo>
                <a:moveTo>
                  <a:pt x="160" y="136"/>
                </a:moveTo>
                <a:cubicBezTo>
                  <a:pt x="16" y="136"/>
                  <a:pt x="16" y="136"/>
                  <a:pt x="16" y="136"/>
                </a:cubicBezTo>
                <a:cubicBezTo>
                  <a:pt x="12" y="136"/>
                  <a:pt x="8" y="132"/>
                  <a:pt x="8" y="128"/>
                </a:cubicBezTo>
                <a:cubicBezTo>
                  <a:pt x="8" y="126"/>
                  <a:pt x="9" y="125"/>
                  <a:pt x="9" y="125"/>
                </a:cubicBezTo>
                <a:cubicBezTo>
                  <a:pt x="9" y="125"/>
                  <a:pt x="9" y="125"/>
                  <a:pt x="9" y="124"/>
                </a:cubicBezTo>
                <a:cubicBezTo>
                  <a:pt x="81" y="12"/>
                  <a:pt x="81" y="12"/>
                  <a:pt x="81" y="12"/>
                </a:cubicBezTo>
                <a:cubicBezTo>
                  <a:pt x="81" y="12"/>
                  <a:pt x="81" y="12"/>
                  <a:pt x="81" y="12"/>
                </a:cubicBezTo>
                <a:cubicBezTo>
                  <a:pt x="81" y="12"/>
                  <a:pt x="84" y="8"/>
                  <a:pt x="88" y="8"/>
                </a:cubicBezTo>
                <a:cubicBezTo>
                  <a:pt x="93" y="8"/>
                  <a:pt x="95" y="11"/>
                  <a:pt x="95" y="11"/>
                </a:cubicBezTo>
                <a:cubicBezTo>
                  <a:pt x="95" y="12"/>
                  <a:pt x="95" y="12"/>
                  <a:pt x="96" y="12"/>
                </a:cubicBezTo>
                <a:cubicBezTo>
                  <a:pt x="168" y="124"/>
                  <a:pt x="168" y="124"/>
                  <a:pt x="168" y="124"/>
                </a:cubicBezTo>
                <a:cubicBezTo>
                  <a:pt x="168" y="125"/>
                  <a:pt x="168" y="125"/>
                  <a:pt x="168" y="125"/>
                </a:cubicBezTo>
                <a:cubicBezTo>
                  <a:pt x="168" y="125"/>
                  <a:pt x="168" y="126"/>
                  <a:pt x="168" y="128"/>
                </a:cubicBezTo>
                <a:cubicBezTo>
                  <a:pt x="168" y="132"/>
                  <a:pt x="165" y="136"/>
                  <a:pt x="160" y="13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4" name="Freeform 183">
            <a:extLst>
              <a:ext uri="{FF2B5EF4-FFF2-40B4-BE49-F238E27FC236}">
                <a16:creationId xmlns:a16="http://schemas.microsoft.com/office/drawing/2014/main" id="{6B3373EE-5DF4-4DF8-ACC6-760E8DB61ED9}"/>
              </a:ext>
            </a:extLst>
          </p:cNvPr>
          <p:cNvSpPr>
            <a:spLocks noEditPoints="1"/>
          </p:cNvSpPr>
          <p:nvPr/>
        </p:nvSpPr>
        <p:spPr bwMode="auto">
          <a:xfrm>
            <a:off x="7288931" y="2279665"/>
            <a:ext cx="365125" cy="366713"/>
          </a:xfrm>
          <a:custGeom>
            <a:avLst/>
            <a:gdLst>
              <a:gd name="T0" fmla="*/ 168 w 176"/>
              <a:gd name="T1" fmla="*/ 16 h 176"/>
              <a:gd name="T2" fmla="*/ 144 w 176"/>
              <a:gd name="T3" fmla="*/ 8 h 176"/>
              <a:gd name="T4" fmla="*/ 140 w 176"/>
              <a:gd name="T5" fmla="*/ 0 h 176"/>
              <a:gd name="T6" fmla="*/ 136 w 176"/>
              <a:gd name="T7" fmla="*/ 8 h 176"/>
              <a:gd name="T8" fmla="*/ 40 w 176"/>
              <a:gd name="T9" fmla="*/ 4 h 176"/>
              <a:gd name="T10" fmla="*/ 32 w 176"/>
              <a:gd name="T11" fmla="*/ 4 h 176"/>
              <a:gd name="T12" fmla="*/ 16 w 176"/>
              <a:gd name="T13" fmla="*/ 8 h 176"/>
              <a:gd name="T14" fmla="*/ 8 w 176"/>
              <a:gd name="T15" fmla="*/ 96 h 176"/>
              <a:gd name="T16" fmla="*/ 0 w 176"/>
              <a:gd name="T17" fmla="*/ 112 h 176"/>
              <a:gd name="T18" fmla="*/ 24 w 176"/>
              <a:gd name="T19" fmla="*/ 120 h 176"/>
              <a:gd name="T20" fmla="*/ 28 w 176"/>
              <a:gd name="T21" fmla="*/ 176 h 176"/>
              <a:gd name="T22" fmla="*/ 32 w 176"/>
              <a:gd name="T23" fmla="*/ 166 h 176"/>
              <a:gd name="T24" fmla="*/ 44 w 176"/>
              <a:gd name="T25" fmla="*/ 176 h 176"/>
              <a:gd name="T26" fmla="*/ 48 w 176"/>
              <a:gd name="T27" fmla="*/ 120 h 176"/>
              <a:gd name="T28" fmla="*/ 128 w 176"/>
              <a:gd name="T29" fmla="*/ 172 h 176"/>
              <a:gd name="T30" fmla="*/ 135 w 176"/>
              <a:gd name="T31" fmla="*/ 175 h 176"/>
              <a:gd name="T32" fmla="*/ 144 w 176"/>
              <a:gd name="T33" fmla="*/ 172 h 176"/>
              <a:gd name="T34" fmla="*/ 152 w 176"/>
              <a:gd name="T35" fmla="*/ 172 h 176"/>
              <a:gd name="T36" fmla="*/ 168 w 176"/>
              <a:gd name="T37" fmla="*/ 120 h 176"/>
              <a:gd name="T38" fmla="*/ 176 w 176"/>
              <a:gd name="T39" fmla="*/ 104 h 176"/>
              <a:gd name="T40" fmla="*/ 16 w 176"/>
              <a:gd name="T41" fmla="*/ 16 h 176"/>
              <a:gd name="T42" fmla="*/ 160 w 176"/>
              <a:gd name="T43" fmla="*/ 96 h 176"/>
              <a:gd name="T44" fmla="*/ 16 w 176"/>
              <a:gd name="T45" fmla="*/ 16 h 176"/>
              <a:gd name="T46" fmla="*/ 34 w 176"/>
              <a:gd name="T47" fmla="*/ 156 h 176"/>
              <a:gd name="T48" fmla="*/ 40 w 176"/>
              <a:gd name="T49" fmla="*/ 162 h 176"/>
              <a:gd name="T50" fmla="*/ 32 w 176"/>
              <a:gd name="T51" fmla="*/ 134 h 176"/>
              <a:gd name="T52" fmla="*/ 32 w 176"/>
              <a:gd name="T53" fmla="*/ 146 h 176"/>
              <a:gd name="T54" fmla="*/ 32 w 176"/>
              <a:gd name="T55" fmla="*/ 122 h 176"/>
              <a:gd name="T56" fmla="*/ 40 w 176"/>
              <a:gd name="T57" fmla="*/ 120 h 176"/>
              <a:gd name="T58" fmla="*/ 136 w 176"/>
              <a:gd name="T59" fmla="*/ 162 h 176"/>
              <a:gd name="T60" fmla="*/ 143 w 176"/>
              <a:gd name="T61" fmla="*/ 156 h 176"/>
              <a:gd name="T62" fmla="*/ 144 w 176"/>
              <a:gd name="T63" fmla="*/ 146 h 176"/>
              <a:gd name="T64" fmla="*/ 144 w 176"/>
              <a:gd name="T65" fmla="*/ 134 h 176"/>
              <a:gd name="T66" fmla="*/ 144 w 176"/>
              <a:gd name="T67" fmla="*/ 122 h 176"/>
              <a:gd name="T68" fmla="*/ 136 w 176"/>
              <a:gd name="T69" fmla="*/ 120 h 176"/>
              <a:gd name="T70" fmla="*/ 144 w 176"/>
              <a:gd name="T71" fmla="*/ 122 h 176"/>
              <a:gd name="T72" fmla="*/ 8 w 176"/>
              <a:gd name="T73" fmla="*/ 112 h 176"/>
              <a:gd name="T74" fmla="*/ 168 w 176"/>
              <a:gd name="T75" fmla="*/ 10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168" y="96"/>
                </a:moveTo>
                <a:cubicBezTo>
                  <a:pt x="168" y="16"/>
                  <a:pt x="168" y="16"/>
                  <a:pt x="168" y="16"/>
                </a:cubicBezTo>
                <a:cubicBezTo>
                  <a:pt x="168" y="12"/>
                  <a:pt x="165" y="8"/>
                  <a:pt x="160" y="8"/>
                </a:cubicBezTo>
                <a:cubicBezTo>
                  <a:pt x="144" y="8"/>
                  <a:pt x="144" y="8"/>
                  <a:pt x="144" y="8"/>
                </a:cubicBezTo>
                <a:cubicBezTo>
                  <a:pt x="144" y="4"/>
                  <a:pt x="144" y="4"/>
                  <a:pt x="144" y="4"/>
                </a:cubicBezTo>
                <a:cubicBezTo>
                  <a:pt x="144" y="2"/>
                  <a:pt x="143" y="0"/>
                  <a:pt x="140" y="0"/>
                </a:cubicBezTo>
                <a:cubicBezTo>
                  <a:pt x="138" y="0"/>
                  <a:pt x="136" y="2"/>
                  <a:pt x="136" y="4"/>
                </a:cubicBezTo>
                <a:cubicBezTo>
                  <a:pt x="136" y="8"/>
                  <a:pt x="136" y="8"/>
                  <a:pt x="136" y="8"/>
                </a:cubicBezTo>
                <a:cubicBezTo>
                  <a:pt x="40" y="8"/>
                  <a:pt x="40" y="8"/>
                  <a:pt x="40" y="8"/>
                </a:cubicBezTo>
                <a:cubicBezTo>
                  <a:pt x="40" y="4"/>
                  <a:pt x="40" y="4"/>
                  <a:pt x="40" y="4"/>
                </a:cubicBezTo>
                <a:cubicBezTo>
                  <a:pt x="40" y="2"/>
                  <a:pt x="39" y="0"/>
                  <a:pt x="36" y="0"/>
                </a:cubicBezTo>
                <a:cubicBezTo>
                  <a:pt x="34" y="0"/>
                  <a:pt x="32" y="2"/>
                  <a:pt x="32" y="4"/>
                </a:cubicBezTo>
                <a:cubicBezTo>
                  <a:pt x="32" y="8"/>
                  <a:pt x="32" y="8"/>
                  <a:pt x="32" y="8"/>
                </a:cubicBezTo>
                <a:cubicBezTo>
                  <a:pt x="16" y="8"/>
                  <a:pt x="16" y="8"/>
                  <a:pt x="16" y="8"/>
                </a:cubicBezTo>
                <a:cubicBezTo>
                  <a:pt x="12" y="8"/>
                  <a:pt x="8" y="12"/>
                  <a:pt x="8" y="16"/>
                </a:cubicBezTo>
                <a:cubicBezTo>
                  <a:pt x="8" y="96"/>
                  <a:pt x="8" y="96"/>
                  <a:pt x="8" y="96"/>
                </a:cubicBezTo>
                <a:cubicBezTo>
                  <a:pt x="4" y="96"/>
                  <a:pt x="0" y="100"/>
                  <a:pt x="0" y="104"/>
                </a:cubicBezTo>
                <a:cubicBezTo>
                  <a:pt x="0" y="112"/>
                  <a:pt x="0" y="112"/>
                  <a:pt x="0" y="112"/>
                </a:cubicBezTo>
                <a:cubicBezTo>
                  <a:pt x="0" y="116"/>
                  <a:pt x="4" y="120"/>
                  <a:pt x="8" y="120"/>
                </a:cubicBezTo>
                <a:cubicBezTo>
                  <a:pt x="24" y="120"/>
                  <a:pt x="24" y="120"/>
                  <a:pt x="24" y="120"/>
                </a:cubicBezTo>
                <a:cubicBezTo>
                  <a:pt x="24" y="172"/>
                  <a:pt x="24" y="172"/>
                  <a:pt x="24" y="172"/>
                </a:cubicBezTo>
                <a:cubicBezTo>
                  <a:pt x="24" y="174"/>
                  <a:pt x="26" y="176"/>
                  <a:pt x="28" y="176"/>
                </a:cubicBezTo>
                <a:cubicBezTo>
                  <a:pt x="31" y="176"/>
                  <a:pt x="32" y="174"/>
                  <a:pt x="32" y="172"/>
                </a:cubicBezTo>
                <a:cubicBezTo>
                  <a:pt x="32" y="166"/>
                  <a:pt x="32" y="166"/>
                  <a:pt x="32" y="166"/>
                </a:cubicBezTo>
                <a:cubicBezTo>
                  <a:pt x="41" y="175"/>
                  <a:pt x="41" y="175"/>
                  <a:pt x="41" y="175"/>
                </a:cubicBezTo>
                <a:cubicBezTo>
                  <a:pt x="42" y="175"/>
                  <a:pt x="43" y="176"/>
                  <a:pt x="44" y="176"/>
                </a:cubicBezTo>
                <a:cubicBezTo>
                  <a:pt x="47" y="176"/>
                  <a:pt x="48" y="174"/>
                  <a:pt x="48" y="172"/>
                </a:cubicBezTo>
                <a:cubicBezTo>
                  <a:pt x="48" y="120"/>
                  <a:pt x="48" y="120"/>
                  <a:pt x="48" y="120"/>
                </a:cubicBezTo>
                <a:cubicBezTo>
                  <a:pt x="128" y="120"/>
                  <a:pt x="128" y="120"/>
                  <a:pt x="128" y="120"/>
                </a:cubicBezTo>
                <a:cubicBezTo>
                  <a:pt x="128" y="172"/>
                  <a:pt x="128" y="172"/>
                  <a:pt x="128" y="172"/>
                </a:cubicBezTo>
                <a:cubicBezTo>
                  <a:pt x="128" y="174"/>
                  <a:pt x="130" y="176"/>
                  <a:pt x="132" y="176"/>
                </a:cubicBezTo>
                <a:cubicBezTo>
                  <a:pt x="133" y="176"/>
                  <a:pt x="134" y="175"/>
                  <a:pt x="135" y="175"/>
                </a:cubicBezTo>
                <a:cubicBezTo>
                  <a:pt x="144" y="166"/>
                  <a:pt x="144" y="166"/>
                  <a:pt x="144" y="166"/>
                </a:cubicBezTo>
                <a:cubicBezTo>
                  <a:pt x="144" y="172"/>
                  <a:pt x="144" y="172"/>
                  <a:pt x="144" y="172"/>
                </a:cubicBezTo>
                <a:cubicBezTo>
                  <a:pt x="144" y="174"/>
                  <a:pt x="146" y="176"/>
                  <a:pt x="148" y="176"/>
                </a:cubicBezTo>
                <a:cubicBezTo>
                  <a:pt x="151" y="176"/>
                  <a:pt x="152" y="174"/>
                  <a:pt x="152" y="172"/>
                </a:cubicBezTo>
                <a:cubicBezTo>
                  <a:pt x="152" y="120"/>
                  <a:pt x="152" y="120"/>
                  <a:pt x="152" y="120"/>
                </a:cubicBezTo>
                <a:cubicBezTo>
                  <a:pt x="168" y="120"/>
                  <a:pt x="168" y="120"/>
                  <a:pt x="168" y="120"/>
                </a:cubicBezTo>
                <a:cubicBezTo>
                  <a:pt x="173" y="120"/>
                  <a:pt x="176" y="116"/>
                  <a:pt x="176" y="112"/>
                </a:cubicBezTo>
                <a:cubicBezTo>
                  <a:pt x="176" y="104"/>
                  <a:pt x="176" y="104"/>
                  <a:pt x="176" y="104"/>
                </a:cubicBezTo>
                <a:cubicBezTo>
                  <a:pt x="176" y="100"/>
                  <a:pt x="173" y="96"/>
                  <a:pt x="168" y="96"/>
                </a:cubicBezTo>
                <a:moveTo>
                  <a:pt x="16" y="16"/>
                </a:moveTo>
                <a:cubicBezTo>
                  <a:pt x="160" y="16"/>
                  <a:pt x="160" y="16"/>
                  <a:pt x="160" y="16"/>
                </a:cubicBezTo>
                <a:cubicBezTo>
                  <a:pt x="160" y="96"/>
                  <a:pt x="160" y="96"/>
                  <a:pt x="160" y="96"/>
                </a:cubicBezTo>
                <a:cubicBezTo>
                  <a:pt x="16" y="96"/>
                  <a:pt x="16" y="96"/>
                  <a:pt x="16" y="96"/>
                </a:cubicBezTo>
                <a:lnTo>
                  <a:pt x="16" y="16"/>
                </a:lnTo>
                <a:close/>
                <a:moveTo>
                  <a:pt x="40" y="162"/>
                </a:moveTo>
                <a:cubicBezTo>
                  <a:pt x="34" y="156"/>
                  <a:pt x="34" y="156"/>
                  <a:pt x="34" y="156"/>
                </a:cubicBezTo>
                <a:cubicBezTo>
                  <a:pt x="40" y="150"/>
                  <a:pt x="40" y="150"/>
                  <a:pt x="40" y="150"/>
                </a:cubicBezTo>
                <a:lnTo>
                  <a:pt x="40" y="162"/>
                </a:lnTo>
                <a:close/>
                <a:moveTo>
                  <a:pt x="32" y="146"/>
                </a:moveTo>
                <a:cubicBezTo>
                  <a:pt x="32" y="134"/>
                  <a:pt x="32" y="134"/>
                  <a:pt x="32" y="134"/>
                </a:cubicBezTo>
                <a:cubicBezTo>
                  <a:pt x="39" y="140"/>
                  <a:pt x="39" y="140"/>
                  <a:pt x="39" y="140"/>
                </a:cubicBezTo>
                <a:lnTo>
                  <a:pt x="32" y="146"/>
                </a:lnTo>
                <a:close/>
                <a:moveTo>
                  <a:pt x="40" y="130"/>
                </a:moveTo>
                <a:cubicBezTo>
                  <a:pt x="32" y="122"/>
                  <a:pt x="32" y="122"/>
                  <a:pt x="32" y="122"/>
                </a:cubicBezTo>
                <a:cubicBezTo>
                  <a:pt x="32" y="120"/>
                  <a:pt x="32" y="120"/>
                  <a:pt x="32" y="120"/>
                </a:cubicBezTo>
                <a:cubicBezTo>
                  <a:pt x="40" y="120"/>
                  <a:pt x="40" y="120"/>
                  <a:pt x="40" y="120"/>
                </a:cubicBezTo>
                <a:lnTo>
                  <a:pt x="40" y="130"/>
                </a:lnTo>
                <a:close/>
                <a:moveTo>
                  <a:pt x="136" y="162"/>
                </a:moveTo>
                <a:cubicBezTo>
                  <a:pt x="136" y="150"/>
                  <a:pt x="136" y="150"/>
                  <a:pt x="136" y="150"/>
                </a:cubicBezTo>
                <a:cubicBezTo>
                  <a:pt x="143" y="156"/>
                  <a:pt x="143" y="156"/>
                  <a:pt x="143" y="156"/>
                </a:cubicBezTo>
                <a:lnTo>
                  <a:pt x="136" y="162"/>
                </a:lnTo>
                <a:close/>
                <a:moveTo>
                  <a:pt x="144" y="146"/>
                </a:moveTo>
                <a:cubicBezTo>
                  <a:pt x="138" y="140"/>
                  <a:pt x="138" y="140"/>
                  <a:pt x="138" y="140"/>
                </a:cubicBezTo>
                <a:cubicBezTo>
                  <a:pt x="144" y="134"/>
                  <a:pt x="144" y="134"/>
                  <a:pt x="144" y="134"/>
                </a:cubicBezTo>
                <a:lnTo>
                  <a:pt x="144" y="146"/>
                </a:lnTo>
                <a:close/>
                <a:moveTo>
                  <a:pt x="144" y="122"/>
                </a:moveTo>
                <a:cubicBezTo>
                  <a:pt x="136" y="130"/>
                  <a:pt x="136" y="130"/>
                  <a:pt x="136" y="130"/>
                </a:cubicBezTo>
                <a:cubicBezTo>
                  <a:pt x="136" y="120"/>
                  <a:pt x="136" y="120"/>
                  <a:pt x="136" y="120"/>
                </a:cubicBezTo>
                <a:cubicBezTo>
                  <a:pt x="144" y="120"/>
                  <a:pt x="144" y="120"/>
                  <a:pt x="144" y="120"/>
                </a:cubicBezTo>
                <a:lnTo>
                  <a:pt x="144" y="122"/>
                </a:lnTo>
                <a:close/>
                <a:moveTo>
                  <a:pt x="168" y="112"/>
                </a:moveTo>
                <a:cubicBezTo>
                  <a:pt x="8" y="112"/>
                  <a:pt x="8" y="112"/>
                  <a:pt x="8" y="112"/>
                </a:cubicBezTo>
                <a:cubicBezTo>
                  <a:pt x="8" y="104"/>
                  <a:pt x="8" y="104"/>
                  <a:pt x="8" y="104"/>
                </a:cubicBezTo>
                <a:cubicBezTo>
                  <a:pt x="168" y="104"/>
                  <a:pt x="168" y="104"/>
                  <a:pt x="168" y="104"/>
                </a:cubicBezTo>
                <a:lnTo>
                  <a:pt x="168" y="11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5" name="Freeform 184">
            <a:extLst>
              <a:ext uri="{FF2B5EF4-FFF2-40B4-BE49-F238E27FC236}">
                <a16:creationId xmlns:a16="http://schemas.microsoft.com/office/drawing/2014/main" id="{64372342-DD52-4158-80AD-0748156FE76C}"/>
              </a:ext>
            </a:extLst>
          </p:cNvPr>
          <p:cNvSpPr>
            <a:spLocks noEditPoints="1"/>
          </p:cNvSpPr>
          <p:nvPr/>
        </p:nvSpPr>
        <p:spPr bwMode="auto">
          <a:xfrm>
            <a:off x="7987629" y="2279665"/>
            <a:ext cx="365125" cy="366713"/>
          </a:xfrm>
          <a:custGeom>
            <a:avLst/>
            <a:gdLst>
              <a:gd name="T0" fmla="*/ 168 w 176"/>
              <a:gd name="T1" fmla="*/ 16 h 176"/>
              <a:gd name="T2" fmla="*/ 144 w 176"/>
              <a:gd name="T3" fmla="*/ 8 h 176"/>
              <a:gd name="T4" fmla="*/ 140 w 176"/>
              <a:gd name="T5" fmla="*/ 0 h 176"/>
              <a:gd name="T6" fmla="*/ 136 w 176"/>
              <a:gd name="T7" fmla="*/ 8 h 176"/>
              <a:gd name="T8" fmla="*/ 40 w 176"/>
              <a:gd name="T9" fmla="*/ 4 h 176"/>
              <a:gd name="T10" fmla="*/ 32 w 176"/>
              <a:gd name="T11" fmla="*/ 4 h 176"/>
              <a:gd name="T12" fmla="*/ 16 w 176"/>
              <a:gd name="T13" fmla="*/ 8 h 176"/>
              <a:gd name="T14" fmla="*/ 8 w 176"/>
              <a:gd name="T15" fmla="*/ 96 h 176"/>
              <a:gd name="T16" fmla="*/ 0 w 176"/>
              <a:gd name="T17" fmla="*/ 112 h 176"/>
              <a:gd name="T18" fmla="*/ 24 w 176"/>
              <a:gd name="T19" fmla="*/ 120 h 176"/>
              <a:gd name="T20" fmla="*/ 28 w 176"/>
              <a:gd name="T21" fmla="*/ 176 h 176"/>
              <a:gd name="T22" fmla="*/ 32 w 176"/>
              <a:gd name="T23" fmla="*/ 166 h 176"/>
              <a:gd name="T24" fmla="*/ 44 w 176"/>
              <a:gd name="T25" fmla="*/ 176 h 176"/>
              <a:gd name="T26" fmla="*/ 48 w 176"/>
              <a:gd name="T27" fmla="*/ 120 h 176"/>
              <a:gd name="T28" fmla="*/ 128 w 176"/>
              <a:gd name="T29" fmla="*/ 172 h 176"/>
              <a:gd name="T30" fmla="*/ 135 w 176"/>
              <a:gd name="T31" fmla="*/ 175 h 176"/>
              <a:gd name="T32" fmla="*/ 144 w 176"/>
              <a:gd name="T33" fmla="*/ 172 h 176"/>
              <a:gd name="T34" fmla="*/ 152 w 176"/>
              <a:gd name="T35" fmla="*/ 172 h 176"/>
              <a:gd name="T36" fmla="*/ 168 w 176"/>
              <a:gd name="T37" fmla="*/ 120 h 176"/>
              <a:gd name="T38" fmla="*/ 176 w 176"/>
              <a:gd name="T39" fmla="*/ 104 h 176"/>
              <a:gd name="T40" fmla="*/ 16 w 176"/>
              <a:gd name="T41" fmla="*/ 16 h 176"/>
              <a:gd name="T42" fmla="*/ 160 w 176"/>
              <a:gd name="T43" fmla="*/ 96 h 176"/>
              <a:gd name="T44" fmla="*/ 16 w 176"/>
              <a:gd name="T45" fmla="*/ 16 h 176"/>
              <a:gd name="T46" fmla="*/ 34 w 176"/>
              <a:gd name="T47" fmla="*/ 156 h 176"/>
              <a:gd name="T48" fmla="*/ 40 w 176"/>
              <a:gd name="T49" fmla="*/ 162 h 176"/>
              <a:gd name="T50" fmla="*/ 32 w 176"/>
              <a:gd name="T51" fmla="*/ 134 h 176"/>
              <a:gd name="T52" fmla="*/ 32 w 176"/>
              <a:gd name="T53" fmla="*/ 146 h 176"/>
              <a:gd name="T54" fmla="*/ 32 w 176"/>
              <a:gd name="T55" fmla="*/ 122 h 176"/>
              <a:gd name="T56" fmla="*/ 40 w 176"/>
              <a:gd name="T57" fmla="*/ 120 h 176"/>
              <a:gd name="T58" fmla="*/ 136 w 176"/>
              <a:gd name="T59" fmla="*/ 162 h 176"/>
              <a:gd name="T60" fmla="*/ 143 w 176"/>
              <a:gd name="T61" fmla="*/ 156 h 176"/>
              <a:gd name="T62" fmla="*/ 144 w 176"/>
              <a:gd name="T63" fmla="*/ 146 h 176"/>
              <a:gd name="T64" fmla="*/ 144 w 176"/>
              <a:gd name="T65" fmla="*/ 134 h 176"/>
              <a:gd name="T66" fmla="*/ 144 w 176"/>
              <a:gd name="T67" fmla="*/ 122 h 176"/>
              <a:gd name="T68" fmla="*/ 136 w 176"/>
              <a:gd name="T69" fmla="*/ 120 h 176"/>
              <a:gd name="T70" fmla="*/ 144 w 176"/>
              <a:gd name="T71" fmla="*/ 122 h 176"/>
              <a:gd name="T72" fmla="*/ 8 w 176"/>
              <a:gd name="T73" fmla="*/ 112 h 176"/>
              <a:gd name="T74" fmla="*/ 168 w 176"/>
              <a:gd name="T75" fmla="*/ 104 h 176"/>
              <a:gd name="T76" fmla="*/ 103 w 176"/>
              <a:gd name="T77" fmla="*/ 33 h 176"/>
              <a:gd name="T78" fmla="*/ 96 w 176"/>
              <a:gd name="T79" fmla="*/ 36 h 176"/>
              <a:gd name="T80" fmla="*/ 111 w 176"/>
              <a:gd name="T81" fmla="*/ 52 h 176"/>
              <a:gd name="T82" fmla="*/ 52 w 176"/>
              <a:gd name="T83" fmla="*/ 56 h 176"/>
              <a:gd name="T84" fmla="*/ 111 w 176"/>
              <a:gd name="T85" fmla="*/ 60 h 176"/>
              <a:gd name="T86" fmla="*/ 96 w 176"/>
              <a:gd name="T87" fmla="*/ 76 h 176"/>
              <a:gd name="T88" fmla="*/ 103 w 176"/>
              <a:gd name="T89" fmla="*/ 79 h 176"/>
              <a:gd name="T90" fmla="*/ 124 w 176"/>
              <a:gd name="T91" fmla="*/ 56 h 176"/>
              <a:gd name="T92" fmla="*/ 103 w 176"/>
              <a:gd name="T93" fmla="*/ 3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76">
                <a:moveTo>
                  <a:pt x="168" y="96"/>
                </a:moveTo>
                <a:cubicBezTo>
                  <a:pt x="168" y="16"/>
                  <a:pt x="168" y="16"/>
                  <a:pt x="168" y="16"/>
                </a:cubicBezTo>
                <a:cubicBezTo>
                  <a:pt x="168" y="12"/>
                  <a:pt x="165" y="8"/>
                  <a:pt x="160" y="8"/>
                </a:cubicBezTo>
                <a:cubicBezTo>
                  <a:pt x="144" y="8"/>
                  <a:pt x="144" y="8"/>
                  <a:pt x="144" y="8"/>
                </a:cubicBezTo>
                <a:cubicBezTo>
                  <a:pt x="144" y="4"/>
                  <a:pt x="144" y="4"/>
                  <a:pt x="144" y="4"/>
                </a:cubicBezTo>
                <a:cubicBezTo>
                  <a:pt x="144" y="2"/>
                  <a:pt x="143" y="0"/>
                  <a:pt x="140" y="0"/>
                </a:cubicBezTo>
                <a:cubicBezTo>
                  <a:pt x="138" y="0"/>
                  <a:pt x="136" y="2"/>
                  <a:pt x="136" y="4"/>
                </a:cubicBezTo>
                <a:cubicBezTo>
                  <a:pt x="136" y="8"/>
                  <a:pt x="136" y="8"/>
                  <a:pt x="136" y="8"/>
                </a:cubicBezTo>
                <a:cubicBezTo>
                  <a:pt x="40" y="8"/>
                  <a:pt x="40" y="8"/>
                  <a:pt x="40" y="8"/>
                </a:cubicBezTo>
                <a:cubicBezTo>
                  <a:pt x="40" y="4"/>
                  <a:pt x="40" y="4"/>
                  <a:pt x="40" y="4"/>
                </a:cubicBezTo>
                <a:cubicBezTo>
                  <a:pt x="40" y="2"/>
                  <a:pt x="39" y="0"/>
                  <a:pt x="36" y="0"/>
                </a:cubicBezTo>
                <a:cubicBezTo>
                  <a:pt x="34" y="0"/>
                  <a:pt x="32" y="2"/>
                  <a:pt x="32" y="4"/>
                </a:cubicBezTo>
                <a:cubicBezTo>
                  <a:pt x="32" y="8"/>
                  <a:pt x="32" y="8"/>
                  <a:pt x="32" y="8"/>
                </a:cubicBezTo>
                <a:cubicBezTo>
                  <a:pt x="16" y="8"/>
                  <a:pt x="16" y="8"/>
                  <a:pt x="16" y="8"/>
                </a:cubicBezTo>
                <a:cubicBezTo>
                  <a:pt x="12" y="8"/>
                  <a:pt x="8" y="12"/>
                  <a:pt x="8" y="16"/>
                </a:cubicBezTo>
                <a:cubicBezTo>
                  <a:pt x="8" y="96"/>
                  <a:pt x="8" y="96"/>
                  <a:pt x="8" y="96"/>
                </a:cubicBezTo>
                <a:cubicBezTo>
                  <a:pt x="4" y="96"/>
                  <a:pt x="0" y="100"/>
                  <a:pt x="0" y="104"/>
                </a:cubicBezTo>
                <a:cubicBezTo>
                  <a:pt x="0" y="112"/>
                  <a:pt x="0" y="112"/>
                  <a:pt x="0" y="112"/>
                </a:cubicBezTo>
                <a:cubicBezTo>
                  <a:pt x="0" y="116"/>
                  <a:pt x="4" y="120"/>
                  <a:pt x="8" y="120"/>
                </a:cubicBezTo>
                <a:cubicBezTo>
                  <a:pt x="24" y="120"/>
                  <a:pt x="24" y="120"/>
                  <a:pt x="24" y="120"/>
                </a:cubicBezTo>
                <a:cubicBezTo>
                  <a:pt x="24" y="172"/>
                  <a:pt x="24" y="172"/>
                  <a:pt x="24" y="172"/>
                </a:cubicBezTo>
                <a:cubicBezTo>
                  <a:pt x="24" y="174"/>
                  <a:pt x="26" y="176"/>
                  <a:pt x="28" y="176"/>
                </a:cubicBezTo>
                <a:cubicBezTo>
                  <a:pt x="31" y="176"/>
                  <a:pt x="32" y="174"/>
                  <a:pt x="32" y="172"/>
                </a:cubicBezTo>
                <a:cubicBezTo>
                  <a:pt x="32" y="166"/>
                  <a:pt x="32" y="166"/>
                  <a:pt x="32" y="166"/>
                </a:cubicBezTo>
                <a:cubicBezTo>
                  <a:pt x="41" y="175"/>
                  <a:pt x="41" y="175"/>
                  <a:pt x="41" y="175"/>
                </a:cubicBezTo>
                <a:cubicBezTo>
                  <a:pt x="42" y="175"/>
                  <a:pt x="43" y="176"/>
                  <a:pt x="44" y="176"/>
                </a:cubicBezTo>
                <a:cubicBezTo>
                  <a:pt x="47" y="176"/>
                  <a:pt x="48" y="174"/>
                  <a:pt x="48" y="172"/>
                </a:cubicBezTo>
                <a:cubicBezTo>
                  <a:pt x="48" y="120"/>
                  <a:pt x="48" y="120"/>
                  <a:pt x="48" y="120"/>
                </a:cubicBezTo>
                <a:cubicBezTo>
                  <a:pt x="128" y="120"/>
                  <a:pt x="128" y="120"/>
                  <a:pt x="128" y="120"/>
                </a:cubicBezTo>
                <a:cubicBezTo>
                  <a:pt x="128" y="172"/>
                  <a:pt x="128" y="172"/>
                  <a:pt x="128" y="172"/>
                </a:cubicBezTo>
                <a:cubicBezTo>
                  <a:pt x="128" y="174"/>
                  <a:pt x="130" y="176"/>
                  <a:pt x="132" y="176"/>
                </a:cubicBezTo>
                <a:cubicBezTo>
                  <a:pt x="133" y="176"/>
                  <a:pt x="134" y="175"/>
                  <a:pt x="135" y="175"/>
                </a:cubicBezTo>
                <a:cubicBezTo>
                  <a:pt x="144" y="166"/>
                  <a:pt x="144" y="166"/>
                  <a:pt x="144" y="166"/>
                </a:cubicBezTo>
                <a:cubicBezTo>
                  <a:pt x="144" y="172"/>
                  <a:pt x="144" y="172"/>
                  <a:pt x="144" y="172"/>
                </a:cubicBezTo>
                <a:cubicBezTo>
                  <a:pt x="144" y="174"/>
                  <a:pt x="146" y="176"/>
                  <a:pt x="148" y="176"/>
                </a:cubicBezTo>
                <a:cubicBezTo>
                  <a:pt x="151" y="176"/>
                  <a:pt x="152" y="174"/>
                  <a:pt x="152" y="172"/>
                </a:cubicBezTo>
                <a:cubicBezTo>
                  <a:pt x="152" y="120"/>
                  <a:pt x="152" y="120"/>
                  <a:pt x="152" y="120"/>
                </a:cubicBezTo>
                <a:cubicBezTo>
                  <a:pt x="168" y="120"/>
                  <a:pt x="168" y="120"/>
                  <a:pt x="168" y="120"/>
                </a:cubicBezTo>
                <a:cubicBezTo>
                  <a:pt x="173" y="120"/>
                  <a:pt x="176" y="116"/>
                  <a:pt x="176" y="112"/>
                </a:cubicBezTo>
                <a:cubicBezTo>
                  <a:pt x="176" y="104"/>
                  <a:pt x="176" y="104"/>
                  <a:pt x="176" y="104"/>
                </a:cubicBezTo>
                <a:cubicBezTo>
                  <a:pt x="176" y="100"/>
                  <a:pt x="173" y="96"/>
                  <a:pt x="168" y="96"/>
                </a:cubicBezTo>
                <a:moveTo>
                  <a:pt x="16" y="16"/>
                </a:moveTo>
                <a:cubicBezTo>
                  <a:pt x="160" y="16"/>
                  <a:pt x="160" y="16"/>
                  <a:pt x="160" y="16"/>
                </a:cubicBezTo>
                <a:cubicBezTo>
                  <a:pt x="160" y="96"/>
                  <a:pt x="160" y="96"/>
                  <a:pt x="160" y="96"/>
                </a:cubicBezTo>
                <a:cubicBezTo>
                  <a:pt x="16" y="96"/>
                  <a:pt x="16" y="96"/>
                  <a:pt x="16" y="96"/>
                </a:cubicBezTo>
                <a:lnTo>
                  <a:pt x="16" y="16"/>
                </a:lnTo>
                <a:close/>
                <a:moveTo>
                  <a:pt x="40" y="162"/>
                </a:moveTo>
                <a:cubicBezTo>
                  <a:pt x="34" y="156"/>
                  <a:pt x="34" y="156"/>
                  <a:pt x="34" y="156"/>
                </a:cubicBezTo>
                <a:cubicBezTo>
                  <a:pt x="40" y="150"/>
                  <a:pt x="40" y="150"/>
                  <a:pt x="40" y="150"/>
                </a:cubicBezTo>
                <a:lnTo>
                  <a:pt x="40" y="162"/>
                </a:lnTo>
                <a:close/>
                <a:moveTo>
                  <a:pt x="32" y="146"/>
                </a:moveTo>
                <a:cubicBezTo>
                  <a:pt x="32" y="134"/>
                  <a:pt x="32" y="134"/>
                  <a:pt x="32" y="134"/>
                </a:cubicBezTo>
                <a:cubicBezTo>
                  <a:pt x="39" y="140"/>
                  <a:pt x="39" y="140"/>
                  <a:pt x="39" y="140"/>
                </a:cubicBezTo>
                <a:lnTo>
                  <a:pt x="32" y="146"/>
                </a:lnTo>
                <a:close/>
                <a:moveTo>
                  <a:pt x="40" y="130"/>
                </a:moveTo>
                <a:cubicBezTo>
                  <a:pt x="32" y="122"/>
                  <a:pt x="32" y="122"/>
                  <a:pt x="32" y="122"/>
                </a:cubicBezTo>
                <a:cubicBezTo>
                  <a:pt x="32" y="120"/>
                  <a:pt x="32" y="120"/>
                  <a:pt x="32" y="120"/>
                </a:cubicBezTo>
                <a:cubicBezTo>
                  <a:pt x="40" y="120"/>
                  <a:pt x="40" y="120"/>
                  <a:pt x="40" y="120"/>
                </a:cubicBezTo>
                <a:lnTo>
                  <a:pt x="40" y="130"/>
                </a:lnTo>
                <a:close/>
                <a:moveTo>
                  <a:pt x="136" y="162"/>
                </a:moveTo>
                <a:cubicBezTo>
                  <a:pt x="136" y="150"/>
                  <a:pt x="136" y="150"/>
                  <a:pt x="136" y="150"/>
                </a:cubicBezTo>
                <a:cubicBezTo>
                  <a:pt x="143" y="156"/>
                  <a:pt x="143" y="156"/>
                  <a:pt x="143" y="156"/>
                </a:cubicBezTo>
                <a:lnTo>
                  <a:pt x="136" y="162"/>
                </a:lnTo>
                <a:close/>
                <a:moveTo>
                  <a:pt x="144" y="146"/>
                </a:moveTo>
                <a:cubicBezTo>
                  <a:pt x="138" y="140"/>
                  <a:pt x="138" y="140"/>
                  <a:pt x="138" y="140"/>
                </a:cubicBezTo>
                <a:cubicBezTo>
                  <a:pt x="144" y="134"/>
                  <a:pt x="144" y="134"/>
                  <a:pt x="144" y="134"/>
                </a:cubicBezTo>
                <a:lnTo>
                  <a:pt x="144" y="146"/>
                </a:lnTo>
                <a:close/>
                <a:moveTo>
                  <a:pt x="144" y="122"/>
                </a:moveTo>
                <a:cubicBezTo>
                  <a:pt x="136" y="130"/>
                  <a:pt x="136" y="130"/>
                  <a:pt x="136" y="130"/>
                </a:cubicBezTo>
                <a:cubicBezTo>
                  <a:pt x="136" y="120"/>
                  <a:pt x="136" y="120"/>
                  <a:pt x="136" y="120"/>
                </a:cubicBezTo>
                <a:cubicBezTo>
                  <a:pt x="144" y="120"/>
                  <a:pt x="144" y="120"/>
                  <a:pt x="144" y="120"/>
                </a:cubicBezTo>
                <a:lnTo>
                  <a:pt x="144" y="122"/>
                </a:lnTo>
                <a:close/>
                <a:moveTo>
                  <a:pt x="168" y="112"/>
                </a:moveTo>
                <a:cubicBezTo>
                  <a:pt x="8" y="112"/>
                  <a:pt x="8" y="112"/>
                  <a:pt x="8" y="112"/>
                </a:cubicBezTo>
                <a:cubicBezTo>
                  <a:pt x="8" y="104"/>
                  <a:pt x="8" y="104"/>
                  <a:pt x="8" y="104"/>
                </a:cubicBezTo>
                <a:cubicBezTo>
                  <a:pt x="168" y="104"/>
                  <a:pt x="168" y="104"/>
                  <a:pt x="168" y="104"/>
                </a:cubicBezTo>
                <a:lnTo>
                  <a:pt x="168" y="112"/>
                </a:lnTo>
                <a:close/>
                <a:moveTo>
                  <a:pt x="103" y="33"/>
                </a:moveTo>
                <a:cubicBezTo>
                  <a:pt x="102" y="32"/>
                  <a:pt x="101" y="32"/>
                  <a:pt x="100" y="32"/>
                </a:cubicBezTo>
                <a:cubicBezTo>
                  <a:pt x="98" y="32"/>
                  <a:pt x="96" y="34"/>
                  <a:pt x="96" y="36"/>
                </a:cubicBezTo>
                <a:cubicBezTo>
                  <a:pt x="96" y="37"/>
                  <a:pt x="97" y="38"/>
                  <a:pt x="97" y="39"/>
                </a:cubicBezTo>
                <a:cubicBezTo>
                  <a:pt x="111" y="52"/>
                  <a:pt x="111" y="52"/>
                  <a:pt x="111" y="52"/>
                </a:cubicBezTo>
                <a:cubicBezTo>
                  <a:pt x="56" y="52"/>
                  <a:pt x="56" y="52"/>
                  <a:pt x="56" y="52"/>
                </a:cubicBezTo>
                <a:cubicBezTo>
                  <a:pt x="54" y="52"/>
                  <a:pt x="52" y="54"/>
                  <a:pt x="52" y="56"/>
                </a:cubicBezTo>
                <a:cubicBezTo>
                  <a:pt x="52" y="58"/>
                  <a:pt x="54" y="60"/>
                  <a:pt x="56" y="60"/>
                </a:cubicBezTo>
                <a:cubicBezTo>
                  <a:pt x="111" y="60"/>
                  <a:pt x="111" y="60"/>
                  <a:pt x="111" y="60"/>
                </a:cubicBezTo>
                <a:cubicBezTo>
                  <a:pt x="97" y="73"/>
                  <a:pt x="97" y="73"/>
                  <a:pt x="97" y="73"/>
                </a:cubicBezTo>
                <a:cubicBezTo>
                  <a:pt x="97" y="74"/>
                  <a:pt x="96" y="75"/>
                  <a:pt x="96" y="76"/>
                </a:cubicBezTo>
                <a:cubicBezTo>
                  <a:pt x="96" y="78"/>
                  <a:pt x="98" y="80"/>
                  <a:pt x="100" y="80"/>
                </a:cubicBezTo>
                <a:cubicBezTo>
                  <a:pt x="101" y="80"/>
                  <a:pt x="102" y="80"/>
                  <a:pt x="103" y="79"/>
                </a:cubicBezTo>
                <a:cubicBezTo>
                  <a:pt x="123" y="59"/>
                  <a:pt x="123" y="59"/>
                  <a:pt x="123" y="59"/>
                </a:cubicBezTo>
                <a:cubicBezTo>
                  <a:pt x="124" y="58"/>
                  <a:pt x="124" y="57"/>
                  <a:pt x="124" y="56"/>
                </a:cubicBezTo>
                <a:cubicBezTo>
                  <a:pt x="124" y="55"/>
                  <a:pt x="124" y="54"/>
                  <a:pt x="123" y="53"/>
                </a:cubicBezTo>
                <a:lnTo>
                  <a:pt x="103" y="3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6" name="Freeform 194">
            <a:extLst>
              <a:ext uri="{FF2B5EF4-FFF2-40B4-BE49-F238E27FC236}">
                <a16:creationId xmlns:a16="http://schemas.microsoft.com/office/drawing/2014/main" id="{DF0A2B6F-7839-4DED-A6EC-D32DF3A57AA3}"/>
              </a:ext>
            </a:extLst>
          </p:cNvPr>
          <p:cNvSpPr>
            <a:spLocks noEditPoints="1"/>
          </p:cNvSpPr>
          <p:nvPr/>
        </p:nvSpPr>
        <p:spPr bwMode="auto">
          <a:xfrm>
            <a:off x="8400718" y="3684749"/>
            <a:ext cx="192114" cy="352863"/>
          </a:xfrm>
          <a:custGeom>
            <a:avLst/>
            <a:gdLst>
              <a:gd name="T0" fmla="*/ 48 w 96"/>
              <a:gd name="T1" fmla="*/ 164 h 176"/>
              <a:gd name="T2" fmla="*/ 52 w 96"/>
              <a:gd name="T3" fmla="*/ 160 h 176"/>
              <a:gd name="T4" fmla="*/ 48 w 96"/>
              <a:gd name="T5" fmla="*/ 156 h 176"/>
              <a:gd name="T6" fmla="*/ 44 w 96"/>
              <a:gd name="T7" fmla="*/ 160 h 176"/>
              <a:gd name="T8" fmla="*/ 48 w 96"/>
              <a:gd name="T9" fmla="*/ 164 h 176"/>
              <a:gd name="T10" fmla="*/ 52 w 96"/>
              <a:gd name="T11" fmla="*/ 12 h 176"/>
              <a:gd name="T12" fmla="*/ 44 w 96"/>
              <a:gd name="T13" fmla="*/ 12 h 176"/>
              <a:gd name="T14" fmla="*/ 40 w 96"/>
              <a:gd name="T15" fmla="*/ 16 h 176"/>
              <a:gd name="T16" fmla="*/ 44 w 96"/>
              <a:gd name="T17" fmla="*/ 20 h 176"/>
              <a:gd name="T18" fmla="*/ 52 w 96"/>
              <a:gd name="T19" fmla="*/ 20 h 176"/>
              <a:gd name="T20" fmla="*/ 56 w 96"/>
              <a:gd name="T21" fmla="*/ 16 h 176"/>
              <a:gd name="T22" fmla="*/ 52 w 96"/>
              <a:gd name="T23" fmla="*/ 12 h 176"/>
              <a:gd name="T24" fmla="*/ 80 w 96"/>
              <a:gd name="T25" fmla="*/ 0 h 176"/>
              <a:gd name="T26" fmla="*/ 16 w 96"/>
              <a:gd name="T27" fmla="*/ 0 h 176"/>
              <a:gd name="T28" fmla="*/ 0 w 96"/>
              <a:gd name="T29" fmla="*/ 16 h 176"/>
              <a:gd name="T30" fmla="*/ 0 w 96"/>
              <a:gd name="T31" fmla="*/ 160 h 176"/>
              <a:gd name="T32" fmla="*/ 16 w 96"/>
              <a:gd name="T33" fmla="*/ 176 h 176"/>
              <a:gd name="T34" fmla="*/ 80 w 96"/>
              <a:gd name="T35" fmla="*/ 176 h 176"/>
              <a:gd name="T36" fmla="*/ 96 w 96"/>
              <a:gd name="T37" fmla="*/ 160 h 176"/>
              <a:gd name="T38" fmla="*/ 96 w 96"/>
              <a:gd name="T39" fmla="*/ 16 h 176"/>
              <a:gd name="T40" fmla="*/ 80 w 96"/>
              <a:gd name="T41" fmla="*/ 0 h 176"/>
              <a:gd name="T42" fmla="*/ 88 w 96"/>
              <a:gd name="T43" fmla="*/ 160 h 176"/>
              <a:gd name="T44" fmla="*/ 80 w 96"/>
              <a:gd name="T45" fmla="*/ 168 h 176"/>
              <a:gd name="T46" fmla="*/ 16 w 96"/>
              <a:gd name="T47" fmla="*/ 168 h 176"/>
              <a:gd name="T48" fmla="*/ 8 w 96"/>
              <a:gd name="T49" fmla="*/ 160 h 176"/>
              <a:gd name="T50" fmla="*/ 8 w 96"/>
              <a:gd name="T51" fmla="*/ 152 h 176"/>
              <a:gd name="T52" fmla="*/ 88 w 96"/>
              <a:gd name="T53" fmla="*/ 152 h 176"/>
              <a:gd name="T54" fmla="*/ 88 w 96"/>
              <a:gd name="T55" fmla="*/ 160 h 176"/>
              <a:gd name="T56" fmla="*/ 88 w 96"/>
              <a:gd name="T57" fmla="*/ 144 h 176"/>
              <a:gd name="T58" fmla="*/ 8 w 96"/>
              <a:gd name="T59" fmla="*/ 144 h 176"/>
              <a:gd name="T60" fmla="*/ 8 w 96"/>
              <a:gd name="T61" fmla="*/ 32 h 176"/>
              <a:gd name="T62" fmla="*/ 88 w 96"/>
              <a:gd name="T63" fmla="*/ 32 h 176"/>
              <a:gd name="T64" fmla="*/ 88 w 96"/>
              <a:gd name="T65" fmla="*/ 144 h 176"/>
              <a:gd name="T66" fmla="*/ 88 w 96"/>
              <a:gd name="T67" fmla="*/ 24 h 176"/>
              <a:gd name="T68" fmla="*/ 8 w 96"/>
              <a:gd name="T69" fmla="*/ 24 h 176"/>
              <a:gd name="T70" fmla="*/ 8 w 96"/>
              <a:gd name="T71" fmla="*/ 16 h 176"/>
              <a:gd name="T72" fmla="*/ 16 w 96"/>
              <a:gd name="T73" fmla="*/ 8 h 176"/>
              <a:gd name="T74" fmla="*/ 80 w 96"/>
              <a:gd name="T75" fmla="*/ 8 h 176"/>
              <a:gd name="T76" fmla="*/ 88 w 96"/>
              <a:gd name="T77" fmla="*/ 16 h 176"/>
              <a:gd name="T78" fmla="*/ 88 w 96"/>
              <a:gd name="T79" fmla="*/ 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176">
                <a:moveTo>
                  <a:pt x="48" y="164"/>
                </a:moveTo>
                <a:cubicBezTo>
                  <a:pt x="50" y="164"/>
                  <a:pt x="52" y="163"/>
                  <a:pt x="52" y="160"/>
                </a:cubicBezTo>
                <a:cubicBezTo>
                  <a:pt x="52" y="158"/>
                  <a:pt x="50" y="156"/>
                  <a:pt x="48" y="156"/>
                </a:cubicBezTo>
                <a:cubicBezTo>
                  <a:pt x="45" y="156"/>
                  <a:pt x="44" y="158"/>
                  <a:pt x="44" y="160"/>
                </a:cubicBezTo>
                <a:cubicBezTo>
                  <a:pt x="44" y="163"/>
                  <a:pt x="45" y="164"/>
                  <a:pt x="48" y="164"/>
                </a:cubicBezTo>
                <a:moveTo>
                  <a:pt x="52" y="12"/>
                </a:moveTo>
                <a:cubicBezTo>
                  <a:pt x="44" y="12"/>
                  <a:pt x="44" y="12"/>
                  <a:pt x="44" y="12"/>
                </a:cubicBezTo>
                <a:cubicBezTo>
                  <a:pt x="41" y="12"/>
                  <a:pt x="40" y="14"/>
                  <a:pt x="40" y="16"/>
                </a:cubicBezTo>
                <a:cubicBezTo>
                  <a:pt x="40" y="19"/>
                  <a:pt x="41" y="20"/>
                  <a:pt x="44" y="20"/>
                </a:cubicBezTo>
                <a:cubicBezTo>
                  <a:pt x="52" y="20"/>
                  <a:pt x="52" y="20"/>
                  <a:pt x="52" y="20"/>
                </a:cubicBezTo>
                <a:cubicBezTo>
                  <a:pt x="54" y="20"/>
                  <a:pt x="56" y="19"/>
                  <a:pt x="56" y="16"/>
                </a:cubicBezTo>
                <a:cubicBezTo>
                  <a:pt x="56" y="14"/>
                  <a:pt x="54" y="12"/>
                  <a:pt x="52" y="12"/>
                </a:cubicBezTo>
                <a:moveTo>
                  <a:pt x="80" y="0"/>
                </a:moveTo>
                <a:cubicBezTo>
                  <a:pt x="16" y="0"/>
                  <a:pt x="16" y="0"/>
                  <a:pt x="16" y="0"/>
                </a:cubicBezTo>
                <a:cubicBezTo>
                  <a:pt x="7" y="0"/>
                  <a:pt x="0" y="7"/>
                  <a:pt x="0" y="16"/>
                </a:cubicBezTo>
                <a:cubicBezTo>
                  <a:pt x="0" y="160"/>
                  <a:pt x="0" y="160"/>
                  <a:pt x="0" y="160"/>
                </a:cubicBezTo>
                <a:cubicBezTo>
                  <a:pt x="0" y="169"/>
                  <a:pt x="7" y="176"/>
                  <a:pt x="16" y="176"/>
                </a:cubicBezTo>
                <a:cubicBezTo>
                  <a:pt x="80" y="176"/>
                  <a:pt x="80" y="176"/>
                  <a:pt x="80" y="176"/>
                </a:cubicBezTo>
                <a:cubicBezTo>
                  <a:pt x="88" y="176"/>
                  <a:pt x="96" y="169"/>
                  <a:pt x="96" y="160"/>
                </a:cubicBezTo>
                <a:cubicBezTo>
                  <a:pt x="96" y="16"/>
                  <a:pt x="96" y="16"/>
                  <a:pt x="96" y="16"/>
                </a:cubicBezTo>
                <a:cubicBezTo>
                  <a:pt x="96" y="7"/>
                  <a:pt x="88" y="0"/>
                  <a:pt x="80" y="0"/>
                </a:cubicBezTo>
                <a:moveTo>
                  <a:pt x="88" y="160"/>
                </a:moveTo>
                <a:cubicBezTo>
                  <a:pt x="88" y="165"/>
                  <a:pt x="84" y="168"/>
                  <a:pt x="80" y="168"/>
                </a:cubicBezTo>
                <a:cubicBezTo>
                  <a:pt x="16" y="168"/>
                  <a:pt x="16" y="168"/>
                  <a:pt x="16" y="168"/>
                </a:cubicBezTo>
                <a:cubicBezTo>
                  <a:pt x="11" y="168"/>
                  <a:pt x="8" y="165"/>
                  <a:pt x="8" y="160"/>
                </a:cubicBezTo>
                <a:cubicBezTo>
                  <a:pt x="8" y="152"/>
                  <a:pt x="8" y="152"/>
                  <a:pt x="8" y="152"/>
                </a:cubicBezTo>
                <a:cubicBezTo>
                  <a:pt x="88" y="152"/>
                  <a:pt x="88" y="152"/>
                  <a:pt x="88" y="152"/>
                </a:cubicBezTo>
                <a:lnTo>
                  <a:pt x="88" y="160"/>
                </a:lnTo>
                <a:close/>
                <a:moveTo>
                  <a:pt x="88" y="144"/>
                </a:moveTo>
                <a:cubicBezTo>
                  <a:pt x="8" y="144"/>
                  <a:pt x="8" y="144"/>
                  <a:pt x="8" y="144"/>
                </a:cubicBezTo>
                <a:cubicBezTo>
                  <a:pt x="8" y="32"/>
                  <a:pt x="8" y="32"/>
                  <a:pt x="8" y="32"/>
                </a:cubicBezTo>
                <a:cubicBezTo>
                  <a:pt x="88" y="32"/>
                  <a:pt x="88" y="32"/>
                  <a:pt x="88" y="32"/>
                </a:cubicBezTo>
                <a:lnTo>
                  <a:pt x="88" y="144"/>
                </a:lnTo>
                <a:close/>
                <a:moveTo>
                  <a:pt x="88" y="24"/>
                </a:moveTo>
                <a:cubicBezTo>
                  <a:pt x="8" y="24"/>
                  <a:pt x="8" y="24"/>
                  <a:pt x="8" y="24"/>
                </a:cubicBezTo>
                <a:cubicBezTo>
                  <a:pt x="8" y="16"/>
                  <a:pt x="8" y="16"/>
                  <a:pt x="8" y="16"/>
                </a:cubicBezTo>
                <a:cubicBezTo>
                  <a:pt x="8" y="12"/>
                  <a:pt x="11" y="8"/>
                  <a:pt x="16" y="8"/>
                </a:cubicBezTo>
                <a:cubicBezTo>
                  <a:pt x="80" y="8"/>
                  <a:pt x="80" y="8"/>
                  <a:pt x="80" y="8"/>
                </a:cubicBezTo>
                <a:cubicBezTo>
                  <a:pt x="84" y="8"/>
                  <a:pt x="88" y="12"/>
                  <a:pt x="88" y="16"/>
                </a:cubicBezTo>
                <a:lnTo>
                  <a:pt x="88" y="2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7" name="Freeform 195">
            <a:extLst>
              <a:ext uri="{FF2B5EF4-FFF2-40B4-BE49-F238E27FC236}">
                <a16:creationId xmlns:a16="http://schemas.microsoft.com/office/drawing/2014/main" id="{0ABA0B95-9E4A-4534-9B1C-E9743B0E89B1}"/>
              </a:ext>
            </a:extLst>
          </p:cNvPr>
          <p:cNvSpPr>
            <a:spLocks noEditPoints="1"/>
          </p:cNvSpPr>
          <p:nvPr/>
        </p:nvSpPr>
        <p:spPr bwMode="auto">
          <a:xfrm>
            <a:off x="8896249" y="3684749"/>
            <a:ext cx="256807" cy="352863"/>
          </a:xfrm>
          <a:custGeom>
            <a:avLst/>
            <a:gdLst>
              <a:gd name="T0" fmla="*/ 60 w 128"/>
              <a:gd name="T1" fmla="*/ 20 h 176"/>
              <a:gd name="T2" fmla="*/ 68 w 128"/>
              <a:gd name="T3" fmla="*/ 20 h 176"/>
              <a:gd name="T4" fmla="*/ 72 w 128"/>
              <a:gd name="T5" fmla="*/ 16 h 176"/>
              <a:gd name="T6" fmla="*/ 68 w 128"/>
              <a:gd name="T7" fmla="*/ 12 h 176"/>
              <a:gd name="T8" fmla="*/ 60 w 128"/>
              <a:gd name="T9" fmla="*/ 12 h 176"/>
              <a:gd name="T10" fmla="*/ 56 w 128"/>
              <a:gd name="T11" fmla="*/ 16 h 176"/>
              <a:gd name="T12" fmla="*/ 60 w 128"/>
              <a:gd name="T13" fmla="*/ 20 h 176"/>
              <a:gd name="T14" fmla="*/ 64 w 128"/>
              <a:gd name="T15" fmla="*/ 156 h 176"/>
              <a:gd name="T16" fmla="*/ 60 w 128"/>
              <a:gd name="T17" fmla="*/ 160 h 176"/>
              <a:gd name="T18" fmla="*/ 64 w 128"/>
              <a:gd name="T19" fmla="*/ 164 h 176"/>
              <a:gd name="T20" fmla="*/ 68 w 128"/>
              <a:gd name="T21" fmla="*/ 160 h 176"/>
              <a:gd name="T22" fmla="*/ 64 w 128"/>
              <a:gd name="T23" fmla="*/ 156 h 176"/>
              <a:gd name="T24" fmla="*/ 16 w 128"/>
              <a:gd name="T25" fmla="*/ 152 h 176"/>
              <a:gd name="T26" fmla="*/ 112 w 128"/>
              <a:gd name="T27" fmla="*/ 152 h 176"/>
              <a:gd name="T28" fmla="*/ 112 w 128"/>
              <a:gd name="T29" fmla="*/ 24 h 176"/>
              <a:gd name="T30" fmla="*/ 16 w 128"/>
              <a:gd name="T31" fmla="*/ 24 h 176"/>
              <a:gd name="T32" fmla="*/ 16 w 128"/>
              <a:gd name="T33" fmla="*/ 152 h 176"/>
              <a:gd name="T34" fmla="*/ 24 w 128"/>
              <a:gd name="T35" fmla="*/ 32 h 176"/>
              <a:gd name="T36" fmla="*/ 104 w 128"/>
              <a:gd name="T37" fmla="*/ 32 h 176"/>
              <a:gd name="T38" fmla="*/ 104 w 128"/>
              <a:gd name="T39" fmla="*/ 144 h 176"/>
              <a:gd name="T40" fmla="*/ 24 w 128"/>
              <a:gd name="T41" fmla="*/ 144 h 176"/>
              <a:gd name="T42" fmla="*/ 24 w 128"/>
              <a:gd name="T43" fmla="*/ 32 h 176"/>
              <a:gd name="T44" fmla="*/ 112 w 128"/>
              <a:gd name="T45" fmla="*/ 0 h 176"/>
              <a:gd name="T46" fmla="*/ 16 w 128"/>
              <a:gd name="T47" fmla="*/ 0 h 176"/>
              <a:gd name="T48" fmla="*/ 0 w 128"/>
              <a:gd name="T49" fmla="*/ 16 h 176"/>
              <a:gd name="T50" fmla="*/ 0 w 128"/>
              <a:gd name="T51" fmla="*/ 160 h 176"/>
              <a:gd name="T52" fmla="*/ 16 w 128"/>
              <a:gd name="T53" fmla="*/ 176 h 176"/>
              <a:gd name="T54" fmla="*/ 112 w 128"/>
              <a:gd name="T55" fmla="*/ 176 h 176"/>
              <a:gd name="T56" fmla="*/ 128 w 128"/>
              <a:gd name="T57" fmla="*/ 160 h 176"/>
              <a:gd name="T58" fmla="*/ 128 w 128"/>
              <a:gd name="T59" fmla="*/ 16 h 176"/>
              <a:gd name="T60" fmla="*/ 112 w 128"/>
              <a:gd name="T61" fmla="*/ 0 h 176"/>
              <a:gd name="T62" fmla="*/ 120 w 128"/>
              <a:gd name="T63" fmla="*/ 160 h 176"/>
              <a:gd name="T64" fmla="*/ 112 w 128"/>
              <a:gd name="T65" fmla="*/ 168 h 176"/>
              <a:gd name="T66" fmla="*/ 16 w 128"/>
              <a:gd name="T67" fmla="*/ 168 h 176"/>
              <a:gd name="T68" fmla="*/ 8 w 128"/>
              <a:gd name="T69" fmla="*/ 160 h 176"/>
              <a:gd name="T70" fmla="*/ 8 w 128"/>
              <a:gd name="T71" fmla="*/ 16 h 176"/>
              <a:gd name="T72" fmla="*/ 16 w 128"/>
              <a:gd name="T73" fmla="*/ 8 h 176"/>
              <a:gd name="T74" fmla="*/ 112 w 128"/>
              <a:gd name="T75" fmla="*/ 8 h 176"/>
              <a:gd name="T76" fmla="*/ 120 w 128"/>
              <a:gd name="T77" fmla="*/ 16 h 176"/>
              <a:gd name="T78" fmla="*/ 120 w 128"/>
              <a:gd name="T79" fmla="*/ 1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176">
                <a:moveTo>
                  <a:pt x="60" y="20"/>
                </a:moveTo>
                <a:cubicBezTo>
                  <a:pt x="68" y="20"/>
                  <a:pt x="68" y="20"/>
                  <a:pt x="68" y="20"/>
                </a:cubicBezTo>
                <a:cubicBezTo>
                  <a:pt x="70" y="20"/>
                  <a:pt x="72" y="19"/>
                  <a:pt x="72" y="16"/>
                </a:cubicBezTo>
                <a:cubicBezTo>
                  <a:pt x="72" y="14"/>
                  <a:pt x="70" y="12"/>
                  <a:pt x="68" y="12"/>
                </a:cubicBezTo>
                <a:cubicBezTo>
                  <a:pt x="60" y="12"/>
                  <a:pt x="60" y="12"/>
                  <a:pt x="60" y="12"/>
                </a:cubicBezTo>
                <a:cubicBezTo>
                  <a:pt x="57" y="12"/>
                  <a:pt x="56" y="14"/>
                  <a:pt x="56" y="16"/>
                </a:cubicBezTo>
                <a:cubicBezTo>
                  <a:pt x="56" y="19"/>
                  <a:pt x="57" y="20"/>
                  <a:pt x="60" y="20"/>
                </a:cubicBezTo>
                <a:moveTo>
                  <a:pt x="64" y="156"/>
                </a:moveTo>
                <a:cubicBezTo>
                  <a:pt x="61" y="156"/>
                  <a:pt x="60" y="158"/>
                  <a:pt x="60" y="160"/>
                </a:cubicBezTo>
                <a:cubicBezTo>
                  <a:pt x="60" y="163"/>
                  <a:pt x="61" y="164"/>
                  <a:pt x="64" y="164"/>
                </a:cubicBezTo>
                <a:cubicBezTo>
                  <a:pt x="66" y="164"/>
                  <a:pt x="68" y="163"/>
                  <a:pt x="68" y="160"/>
                </a:cubicBezTo>
                <a:cubicBezTo>
                  <a:pt x="68" y="158"/>
                  <a:pt x="66" y="156"/>
                  <a:pt x="64" y="156"/>
                </a:cubicBezTo>
                <a:moveTo>
                  <a:pt x="16" y="152"/>
                </a:moveTo>
                <a:cubicBezTo>
                  <a:pt x="112" y="152"/>
                  <a:pt x="112" y="152"/>
                  <a:pt x="112" y="152"/>
                </a:cubicBezTo>
                <a:cubicBezTo>
                  <a:pt x="112" y="24"/>
                  <a:pt x="112" y="24"/>
                  <a:pt x="112" y="24"/>
                </a:cubicBezTo>
                <a:cubicBezTo>
                  <a:pt x="16" y="24"/>
                  <a:pt x="16" y="24"/>
                  <a:pt x="16" y="24"/>
                </a:cubicBezTo>
                <a:lnTo>
                  <a:pt x="16" y="152"/>
                </a:lnTo>
                <a:close/>
                <a:moveTo>
                  <a:pt x="24" y="32"/>
                </a:moveTo>
                <a:cubicBezTo>
                  <a:pt x="104" y="32"/>
                  <a:pt x="104" y="32"/>
                  <a:pt x="104" y="32"/>
                </a:cubicBezTo>
                <a:cubicBezTo>
                  <a:pt x="104" y="144"/>
                  <a:pt x="104" y="144"/>
                  <a:pt x="104" y="144"/>
                </a:cubicBezTo>
                <a:cubicBezTo>
                  <a:pt x="24" y="144"/>
                  <a:pt x="24" y="144"/>
                  <a:pt x="24" y="144"/>
                </a:cubicBezTo>
                <a:lnTo>
                  <a:pt x="24" y="32"/>
                </a:lnTo>
                <a:close/>
                <a:moveTo>
                  <a:pt x="112" y="0"/>
                </a:moveTo>
                <a:cubicBezTo>
                  <a:pt x="16" y="0"/>
                  <a:pt x="16" y="0"/>
                  <a:pt x="16" y="0"/>
                </a:cubicBezTo>
                <a:cubicBezTo>
                  <a:pt x="7" y="0"/>
                  <a:pt x="0" y="7"/>
                  <a:pt x="0" y="16"/>
                </a:cubicBezTo>
                <a:cubicBezTo>
                  <a:pt x="0" y="160"/>
                  <a:pt x="0" y="160"/>
                  <a:pt x="0" y="160"/>
                </a:cubicBezTo>
                <a:cubicBezTo>
                  <a:pt x="0" y="169"/>
                  <a:pt x="7" y="176"/>
                  <a:pt x="16" y="176"/>
                </a:cubicBezTo>
                <a:cubicBezTo>
                  <a:pt x="112" y="176"/>
                  <a:pt x="112" y="176"/>
                  <a:pt x="112" y="176"/>
                </a:cubicBezTo>
                <a:cubicBezTo>
                  <a:pt x="120" y="176"/>
                  <a:pt x="128" y="169"/>
                  <a:pt x="128" y="160"/>
                </a:cubicBezTo>
                <a:cubicBezTo>
                  <a:pt x="128" y="16"/>
                  <a:pt x="128" y="16"/>
                  <a:pt x="128" y="16"/>
                </a:cubicBezTo>
                <a:cubicBezTo>
                  <a:pt x="128" y="7"/>
                  <a:pt x="120" y="0"/>
                  <a:pt x="112" y="0"/>
                </a:cubicBezTo>
                <a:moveTo>
                  <a:pt x="120" y="160"/>
                </a:moveTo>
                <a:cubicBezTo>
                  <a:pt x="120" y="165"/>
                  <a:pt x="116" y="168"/>
                  <a:pt x="112" y="168"/>
                </a:cubicBezTo>
                <a:cubicBezTo>
                  <a:pt x="16" y="168"/>
                  <a:pt x="16" y="168"/>
                  <a:pt x="16" y="168"/>
                </a:cubicBezTo>
                <a:cubicBezTo>
                  <a:pt x="11" y="168"/>
                  <a:pt x="8" y="165"/>
                  <a:pt x="8" y="160"/>
                </a:cubicBezTo>
                <a:cubicBezTo>
                  <a:pt x="8" y="16"/>
                  <a:pt x="8" y="16"/>
                  <a:pt x="8" y="16"/>
                </a:cubicBezTo>
                <a:cubicBezTo>
                  <a:pt x="8" y="12"/>
                  <a:pt x="11" y="8"/>
                  <a:pt x="16" y="8"/>
                </a:cubicBezTo>
                <a:cubicBezTo>
                  <a:pt x="112" y="8"/>
                  <a:pt x="112" y="8"/>
                  <a:pt x="112" y="8"/>
                </a:cubicBezTo>
                <a:cubicBezTo>
                  <a:pt x="116" y="8"/>
                  <a:pt x="120" y="12"/>
                  <a:pt x="120" y="16"/>
                </a:cubicBezTo>
                <a:lnTo>
                  <a:pt x="120" y="16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8" name="Freeform 196">
            <a:extLst>
              <a:ext uri="{FF2B5EF4-FFF2-40B4-BE49-F238E27FC236}">
                <a16:creationId xmlns:a16="http://schemas.microsoft.com/office/drawing/2014/main" id="{8BDF6B34-16E6-4ED0-8582-9151BF4B6C5C}"/>
              </a:ext>
            </a:extLst>
          </p:cNvPr>
          <p:cNvSpPr>
            <a:spLocks noEditPoints="1"/>
          </p:cNvSpPr>
          <p:nvPr/>
        </p:nvSpPr>
        <p:spPr bwMode="auto">
          <a:xfrm>
            <a:off x="9456473" y="3733758"/>
            <a:ext cx="350903" cy="254845"/>
          </a:xfrm>
          <a:custGeom>
            <a:avLst/>
            <a:gdLst>
              <a:gd name="T0" fmla="*/ 175 w 176"/>
              <a:gd name="T1" fmla="*/ 122 h 128"/>
              <a:gd name="T2" fmla="*/ 175 w 176"/>
              <a:gd name="T3" fmla="*/ 122 h 128"/>
              <a:gd name="T4" fmla="*/ 159 w 176"/>
              <a:gd name="T5" fmla="*/ 99 h 128"/>
              <a:gd name="T6" fmla="*/ 160 w 176"/>
              <a:gd name="T7" fmla="*/ 96 h 128"/>
              <a:gd name="T8" fmla="*/ 160 w 176"/>
              <a:gd name="T9" fmla="*/ 8 h 128"/>
              <a:gd name="T10" fmla="*/ 152 w 176"/>
              <a:gd name="T11" fmla="*/ 0 h 128"/>
              <a:gd name="T12" fmla="*/ 24 w 176"/>
              <a:gd name="T13" fmla="*/ 0 h 128"/>
              <a:gd name="T14" fmla="*/ 16 w 176"/>
              <a:gd name="T15" fmla="*/ 8 h 128"/>
              <a:gd name="T16" fmla="*/ 16 w 176"/>
              <a:gd name="T17" fmla="*/ 96 h 128"/>
              <a:gd name="T18" fmla="*/ 16 w 176"/>
              <a:gd name="T19" fmla="*/ 99 h 128"/>
              <a:gd name="T20" fmla="*/ 0 w 176"/>
              <a:gd name="T21" fmla="*/ 122 h 128"/>
              <a:gd name="T22" fmla="*/ 0 w 176"/>
              <a:gd name="T23" fmla="*/ 122 h 128"/>
              <a:gd name="T24" fmla="*/ 0 w 176"/>
              <a:gd name="T25" fmla="*/ 124 h 128"/>
              <a:gd name="T26" fmla="*/ 4 w 176"/>
              <a:gd name="T27" fmla="*/ 128 h 128"/>
              <a:gd name="T28" fmla="*/ 172 w 176"/>
              <a:gd name="T29" fmla="*/ 128 h 128"/>
              <a:gd name="T30" fmla="*/ 176 w 176"/>
              <a:gd name="T31" fmla="*/ 124 h 128"/>
              <a:gd name="T32" fmla="*/ 175 w 176"/>
              <a:gd name="T33" fmla="*/ 122 h 128"/>
              <a:gd name="T34" fmla="*/ 24 w 176"/>
              <a:gd name="T35" fmla="*/ 8 h 128"/>
              <a:gd name="T36" fmla="*/ 152 w 176"/>
              <a:gd name="T37" fmla="*/ 8 h 128"/>
              <a:gd name="T38" fmla="*/ 152 w 176"/>
              <a:gd name="T39" fmla="*/ 96 h 128"/>
              <a:gd name="T40" fmla="*/ 24 w 176"/>
              <a:gd name="T41" fmla="*/ 96 h 128"/>
              <a:gd name="T42" fmla="*/ 24 w 176"/>
              <a:gd name="T43" fmla="*/ 8 h 128"/>
              <a:gd name="T44" fmla="*/ 11 w 176"/>
              <a:gd name="T45" fmla="*/ 120 h 128"/>
              <a:gd name="T46" fmla="*/ 22 w 176"/>
              <a:gd name="T47" fmla="*/ 104 h 128"/>
              <a:gd name="T48" fmla="*/ 24 w 176"/>
              <a:gd name="T49" fmla="*/ 104 h 128"/>
              <a:gd name="T50" fmla="*/ 152 w 176"/>
              <a:gd name="T51" fmla="*/ 104 h 128"/>
              <a:gd name="T52" fmla="*/ 153 w 176"/>
              <a:gd name="T53" fmla="*/ 104 h 128"/>
              <a:gd name="T54" fmla="*/ 164 w 176"/>
              <a:gd name="T55" fmla="*/ 120 h 128"/>
              <a:gd name="T56" fmla="*/ 11 w 176"/>
              <a:gd name="T5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6" h="128">
                <a:moveTo>
                  <a:pt x="175" y="122"/>
                </a:moveTo>
                <a:cubicBezTo>
                  <a:pt x="175" y="122"/>
                  <a:pt x="175" y="122"/>
                  <a:pt x="175" y="122"/>
                </a:cubicBezTo>
                <a:cubicBezTo>
                  <a:pt x="159" y="99"/>
                  <a:pt x="159" y="99"/>
                  <a:pt x="159" y="99"/>
                </a:cubicBezTo>
                <a:cubicBezTo>
                  <a:pt x="159" y="98"/>
                  <a:pt x="160" y="97"/>
                  <a:pt x="160" y="96"/>
                </a:cubicBezTo>
                <a:cubicBezTo>
                  <a:pt x="160" y="8"/>
                  <a:pt x="160" y="8"/>
                  <a:pt x="160" y="8"/>
                </a:cubicBezTo>
                <a:cubicBezTo>
                  <a:pt x="160" y="4"/>
                  <a:pt x="156" y="0"/>
                  <a:pt x="152" y="0"/>
                </a:cubicBezTo>
                <a:cubicBezTo>
                  <a:pt x="24" y="0"/>
                  <a:pt x="24" y="0"/>
                  <a:pt x="24" y="0"/>
                </a:cubicBezTo>
                <a:cubicBezTo>
                  <a:pt x="19" y="0"/>
                  <a:pt x="16" y="4"/>
                  <a:pt x="16" y="8"/>
                </a:cubicBezTo>
                <a:cubicBezTo>
                  <a:pt x="16" y="96"/>
                  <a:pt x="16" y="96"/>
                  <a:pt x="16" y="96"/>
                </a:cubicBezTo>
                <a:cubicBezTo>
                  <a:pt x="16" y="97"/>
                  <a:pt x="16" y="98"/>
                  <a:pt x="16" y="99"/>
                </a:cubicBezTo>
                <a:cubicBezTo>
                  <a:pt x="0" y="122"/>
                  <a:pt x="0" y="122"/>
                  <a:pt x="0" y="122"/>
                </a:cubicBezTo>
                <a:cubicBezTo>
                  <a:pt x="0" y="122"/>
                  <a:pt x="0" y="122"/>
                  <a:pt x="0" y="122"/>
                </a:cubicBezTo>
                <a:cubicBezTo>
                  <a:pt x="0" y="123"/>
                  <a:pt x="0" y="123"/>
                  <a:pt x="0" y="124"/>
                </a:cubicBezTo>
                <a:cubicBezTo>
                  <a:pt x="0" y="127"/>
                  <a:pt x="1" y="128"/>
                  <a:pt x="4" y="128"/>
                </a:cubicBezTo>
                <a:cubicBezTo>
                  <a:pt x="172" y="128"/>
                  <a:pt x="172" y="128"/>
                  <a:pt x="172" y="128"/>
                </a:cubicBezTo>
                <a:cubicBezTo>
                  <a:pt x="174" y="128"/>
                  <a:pt x="176" y="127"/>
                  <a:pt x="176" y="124"/>
                </a:cubicBezTo>
                <a:cubicBezTo>
                  <a:pt x="176" y="123"/>
                  <a:pt x="175" y="123"/>
                  <a:pt x="175" y="122"/>
                </a:cubicBezTo>
                <a:moveTo>
                  <a:pt x="24" y="8"/>
                </a:moveTo>
                <a:cubicBezTo>
                  <a:pt x="152" y="8"/>
                  <a:pt x="152" y="8"/>
                  <a:pt x="152" y="8"/>
                </a:cubicBezTo>
                <a:cubicBezTo>
                  <a:pt x="152" y="96"/>
                  <a:pt x="152" y="96"/>
                  <a:pt x="152" y="96"/>
                </a:cubicBezTo>
                <a:cubicBezTo>
                  <a:pt x="24" y="96"/>
                  <a:pt x="24" y="96"/>
                  <a:pt x="24" y="96"/>
                </a:cubicBezTo>
                <a:lnTo>
                  <a:pt x="24" y="8"/>
                </a:lnTo>
                <a:close/>
                <a:moveTo>
                  <a:pt x="11" y="120"/>
                </a:moveTo>
                <a:cubicBezTo>
                  <a:pt x="22" y="104"/>
                  <a:pt x="22" y="104"/>
                  <a:pt x="22" y="104"/>
                </a:cubicBezTo>
                <a:cubicBezTo>
                  <a:pt x="23" y="104"/>
                  <a:pt x="23" y="104"/>
                  <a:pt x="24" y="104"/>
                </a:cubicBezTo>
                <a:cubicBezTo>
                  <a:pt x="152" y="104"/>
                  <a:pt x="152" y="104"/>
                  <a:pt x="152" y="104"/>
                </a:cubicBezTo>
                <a:cubicBezTo>
                  <a:pt x="152" y="104"/>
                  <a:pt x="153" y="104"/>
                  <a:pt x="153" y="104"/>
                </a:cubicBezTo>
                <a:cubicBezTo>
                  <a:pt x="164" y="120"/>
                  <a:pt x="164" y="120"/>
                  <a:pt x="164" y="120"/>
                </a:cubicBezTo>
                <a:lnTo>
                  <a:pt x="11" y="12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9" name="Freeform 197">
            <a:extLst>
              <a:ext uri="{FF2B5EF4-FFF2-40B4-BE49-F238E27FC236}">
                <a16:creationId xmlns:a16="http://schemas.microsoft.com/office/drawing/2014/main" id="{6F998D88-111B-478C-9FF5-9C5A4CDD9823}"/>
              </a:ext>
            </a:extLst>
          </p:cNvPr>
          <p:cNvSpPr>
            <a:spLocks noEditPoints="1"/>
          </p:cNvSpPr>
          <p:nvPr/>
        </p:nvSpPr>
        <p:spPr bwMode="auto">
          <a:xfrm>
            <a:off x="10110793" y="3684749"/>
            <a:ext cx="352863" cy="352863"/>
          </a:xfrm>
          <a:custGeom>
            <a:avLst/>
            <a:gdLst>
              <a:gd name="T0" fmla="*/ 160 w 176"/>
              <a:gd name="T1" fmla="*/ 0 h 176"/>
              <a:gd name="T2" fmla="*/ 16 w 176"/>
              <a:gd name="T3" fmla="*/ 0 h 176"/>
              <a:gd name="T4" fmla="*/ 0 w 176"/>
              <a:gd name="T5" fmla="*/ 16 h 176"/>
              <a:gd name="T6" fmla="*/ 0 w 176"/>
              <a:gd name="T7" fmla="*/ 136 h 176"/>
              <a:gd name="T8" fmla="*/ 16 w 176"/>
              <a:gd name="T9" fmla="*/ 152 h 176"/>
              <a:gd name="T10" fmla="*/ 72 w 176"/>
              <a:gd name="T11" fmla="*/ 152 h 176"/>
              <a:gd name="T12" fmla="*/ 72 w 176"/>
              <a:gd name="T13" fmla="*/ 168 h 176"/>
              <a:gd name="T14" fmla="*/ 60 w 176"/>
              <a:gd name="T15" fmla="*/ 168 h 176"/>
              <a:gd name="T16" fmla="*/ 56 w 176"/>
              <a:gd name="T17" fmla="*/ 172 h 176"/>
              <a:gd name="T18" fmla="*/ 60 w 176"/>
              <a:gd name="T19" fmla="*/ 176 h 176"/>
              <a:gd name="T20" fmla="*/ 116 w 176"/>
              <a:gd name="T21" fmla="*/ 176 h 176"/>
              <a:gd name="T22" fmla="*/ 120 w 176"/>
              <a:gd name="T23" fmla="*/ 172 h 176"/>
              <a:gd name="T24" fmla="*/ 116 w 176"/>
              <a:gd name="T25" fmla="*/ 168 h 176"/>
              <a:gd name="T26" fmla="*/ 104 w 176"/>
              <a:gd name="T27" fmla="*/ 168 h 176"/>
              <a:gd name="T28" fmla="*/ 104 w 176"/>
              <a:gd name="T29" fmla="*/ 152 h 176"/>
              <a:gd name="T30" fmla="*/ 160 w 176"/>
              <a:gd name="T31" fmla="*/ 152 h 176"/>
              <a:gd name="T32" fmla="*/ 176 w 176"/>
              <a:gd name="T33" fmla="*/ 136 h 176"/>
              <a:gd name="T34" fmla="*/ 176 w 176"/>
              <a:gd name="T35" fmla="*/ 16 h 176"/>
              <a:gd name="T36" fmla="*/ 160 w 176"/>
              <a:gd name="T37" fmla="*/ 0 h 176"/>
              <a:gd name="T38" fmla="*/ 96 w 176"/>
              <a:gd name="T39" fmla="*/ 168 h 176"/>
              <a:gd name="T40" fmla="*/ 80 w 176"/>
              <a:gd name="T41" fmla="*/ 168 h 176"/>
              <a:gd name="T42" fmla="*/ 80 w 176"/>
              <a:gd name="T43" fmla="*/ 152 h 176"/>
              <a:gd name="T44" fmla="*/ 96 w 176"/>
              <a:gd name="T45" fmla="*/ 152 h 176"/>
              <a:gd name="T46" fmla="*/ 96 w 176"/>
              <a:gd name="T47" fmla="*/ 168 h 176"/>
              <a:gd name="T48" fmla="*/ 168 w 176"/>
              <a:gd name="T49" fmla="*/ 136 h 176"/>
              <a:gd name="T50" fmla="*/ 160 w 176"/>
              <a:gd name="T51" fmla="*/ 144 h 176"/>
              <a:gd name="T52" fmla="*/ 16 w 176"/>
              <a:gd name="T53" fmla="*/ 144 h 176"/>
              <a:gd name="T54" fmla="*/ 8 w 176"/>
              <a:gd name="T55" fmla="*/ 136 h 176"/>
              <a:gd name="T56" fmla="*/ 8 w 176"/>
              <a:gd name="T57" fmla="*/ 128 h 176"/>
              <a:gd name="T58" fmla="*/ 168 w 176"/>
              <a:gd name="T59" fmla="*/ 128 h 176"/>
              <a:gd name="T60" fmla="*/ 168 w 176"/>
              <a:gd name="T61" fmla="*/ 136 h 176"/>
              <a:gd name="T62" fmla="*/ 168 w 176"/>
              <a:gd name="T63" fmla="*/ 120 h 176"/>
              <a:gd name="T64" fmla="*/ 8 w 176"/>
              <a:gd name="T65" fmla="*/ 120 h 176"/>
              <a:gd name="T66" fmla="*/ 8 w 176"/>
              <a:gd name="T67" fmla="*/ 16 h 176"/>
              <a:gd name="T68" fmla="*/ 16 w 176"/>
              <a:gd name="T69" fmla="*/ 8 h 176"/>
              <a:gd name="T70" fmla="*/ 160 w 176"/>
              <a:gd name="T71" fmla="*/ 8 h 176"/>
              <a:gd name="T72" fmla="*/ 168 w 176"/>
              <a:gd name="T73" fmla="*/ 16 h 176"/>
              <a:gd name="T74" fmla="*/ 168 w 176"/>
              <a:gd name="T75"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7" y="168"/>
                  <a:pt x="56" y="170"/>
                  <a:pt x="56" y="172"/>
                </a:cubicBezTo>
                <a:cubicBezTo>
                  <a:pt x="56" y="175"/>
                  <a:pt x="57" y="176"/>
                  <a:pt x="60" y="176"/>
                </a:cubicBezTo>
                <a:cubicBezTo>
                  <a:pt x="116" y="176"/>
                  <a:pt x="116" y="176"/>
                  <a:pt x="116" y="176"/>
                </a:cubicBezTo>
                <a:cubicBezTo>
                  <a:pt x="118" y="176"/>
                  <a:pt x="120" y="175"/>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8" y="152"/>
                  <a:pt x="176" y="145"/>
                  <a:pt x="176" y="136"/>
                </a:cubicBezTo>
                <a:cubicBezTo>
                  <a:pt x="176" y="16"/>
                  <a:pt x="176" y="16"/>
                  <a:pt x="176" y="16"/>
                </a:cubicBezTo>
                <a:cubicBezTo>
                  <a:pt x="176" y="7"/>
                  <a:pt x="168"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1"/>
                  <a:pt x="164" y="144"/>
                  <a:pt x="160" y="144"/>
                </a:cubicBezTo>
                <a:cubicBezTo>
                  <a:pt x="16" y="144"/>
                  <a:pt x="16" y="144"/>
                  <a:pt x="16" y="144"/>
                </a:cubicBezTo>
                <a:cubicBezTo>
                  <a:pt x="11" y="144"/>
                  <a:pt x="8" y="141"/>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1" y="8"/>
                  <a:pt x="16" y="8"/>
                </a:cubicBezTo>
                <a:cubicBezTo>
                  <a:pt x="160" y="8"/>
                  <a:pt x="160" y="8"/>
                  <a:pt x="160" y="8"/>
                </a:cubicBezTo>
                <a:cubicBezTo>
                  <a:pt x="164" y="8"/>
                  <a:pt x="168" y="12"/>
                  <a:pt x="168" y="16"/>
                </a:cubicBezTo>
                <a:lnTo>
                  <a:pt x="168" y="12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0" name="Freeform 234">
            <a:extLst>
              <a:ext uri="{FF2B5EF4-FFF2-40B4-BE49-F238E27FC236}">
                <a16:creationId xmlns:a16="http://schemas.microsoft.com/office/drawing/2014/main" id="{F9D13A66-CB51-4D44-857E-5C3A9A898027}"/>
              </a:ext>
            </a:extLst>
          </p:cNvPr>
          <p:cNvSpPr>
            <a:spLocks noEditPoints="1"/>
          </p:cNvSpPr>
          <p:nvPr/>
        </p:nvSpPr>
        <p:spPr bwMode="auto">
          <a:xfrm>
            <a:off x="8244282" y="4334862"/>
            <a:ext cx="256807" cy="350903"/>
          </a:xfrm>
          <a:custGeom>
            <a:avLst/>
            <a:gdLst>
              <a:gd name="T0" fmla="*/ 44 w 128"/>
              <a:gd name="T1" fmla="*/ 152 h 176"/>
              <a:gd name="T2" fmla="*/ 52 w 128"/>
              <a:gd name="T3" fmla="*/ 144 h 176"/>
              <a:gd name="T4" fmla="*/ 44 w 128"/>
              <a:gd name="T5" fmla="*/ 136 h 176"/>
              <a:gd name="T6" fmla="*/ 36 w 128"/>
              <a:gd name="T7" fmla="*/ 144 h 176"/>
              <a:gd name="T8" fmla="*/ 44 w 128"/>
              <a:gd name="T9" fmla="*/ 152 h 176"/>
              <a:gd name="T10" fmla="*/ 125 w 128"/>
              <a:gd name="T11" fmla="*/ 1 h 176"/>
              <a:gd name="T12" fmla="*/ 120 w 128"/>
              <a:gd name="T13" fmla="*/ 3 h 176"/>
              <a:gd name="T14" fmla="*/ 77 w 128"/>
              <a:gd name="T15" fmla="*/ 17 h 176"/>
              <a:gd name="T16" fmla="*/ 51 w 128"/>
              <a:gd name="T17" fmla="*/ 16 h 176"/>
              <a:gd name="T18" fmla="*/ 40 w 128"/>
              <a:gd name="T19" fmla="*/ 32 h 176"/>
              <a:gd name="T20" fmla="*/ 0 w 128"/>
              <a:gd name="T21" fmla="*/ 76 h 176"/>
              <a:gd name="T22" fmla="*/ 0 w 128"/>
              <a:gd name="T23" fmla="*/ 132 h 176"/>
              <a:gd name="T24" fmla="*/ 44 w 128"/>
              <a:gd name="T25" fmla="*/ 176 h 176"/>
              <a:gd name="T26" fmla="*/ 88 w 128"/>
              <a:gd name="T27" fmla="*/ 132 h 176"/>
              <a:gd name="T28" fmla="*/ 88 w 128"/>
              <a:gd name="T29" fmla="*/ 76 h 176"/>
              <a:gd name="T30" fmla="*/ 48 w 128"/>
              <a:gd name="T31" fmla="*/ 33 h 176"/>
              <a:gd name="T32" fmla="*/ 55 w 128"/>
              <a:gd name="T33" fmla="*/ 22 h 176"/>
              <a:gd name="T34" fmla="*/ 74 w 128"/>
              <a:gd name="T35" fmla="*/ 24 h 176"/>
              <a:gd name="T36" fmla="*/ 106 w 128"/>
              <a:gd name="T37" fmla="*/ 27 h 176"/>
              <a:gd name="T38" fmla="*/ 127 w 128"/>
              <a:gd name="T39" fmla="*/ 6 h 176"/>
              <a:gd name="T40" fmla="*/ 125 w 128"/>
              <a:gd name="T41" fmla="*/ 1 h 176"/>
              <a:gd name="T42" fmla="*/ 80 w 128"/>
              <a:gd name="T43" fmla="*/ 132 h 176"/>
              <a:gd name="T44" fmla="*/ 44 w 128"/>
              <a:gd name="T45" fmla="*/ 168 h 176"/>
              <a:gd name="T46" fmla="*/ 8 w 128"/>
              <a:gd name="T47" fmla="*/ 132 h 176"/>
              <a:gd name="T48" fmla="*/ 8 w 128"/>
              <a:gd name="T49" fmla="*/ 88 h 176"/>
              <a:gd name="T50" fmla="*/ 80 w 128"/>
              <a:gd name="T51" fmla="*/ 88 h 176"/>
              <a:gd name="T52" fmla="*/ 80 w 128"/>
              <a:gd name="T53" fmla="*/ 132 h 176"/>
              <a:gd name="T54" fmla="*/ 80 w 128"/>
              <a:gd name="T55" fmla="*/ 76 h 176"/>
              <a:gd name="T56" fmla="*/ 80 w 128"/>
              <a:gd name="T57" fmla="*/ 80 h 176"/>
              <a:gd name="T58" fmla="*/ 8 w 128"/>
              <a:gd name="T59" fmla="*/ 80 h 176"/>
              <a:gd name="T60" fmla="*/ 8 w 128"/>
              <a:gd name="T61" fmla="*/ 76 h 176"/>
              <a:gd name="T62" fmla="*/ 40 w 128"/>
              <a:gd name="T63" fmla="*/ 41 h 176"/>
              <a:gd name="T64" fmla="*/ 40 w 128"/>
              <a:gd name="T65" fmla="*/ 80 h 176"/>
              <a:gd name="T66" fmla="*/ 48 w 128"/>
              <a:gd name="T67" fmla="*/ 80 h 176"/>
              <a:gd name="T68" fmla="*/ 48 w 128"/>
              <a:gd name="T69" fmla="*/ 41 h 176"/>
              <a:gd name="T70" fmla="*/ 80 w 128"/>
              <a:gd name="T71" fmla="*/ 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176">
                <a:moveTo>
                  <a:pt x="44" y="152"/>
                </a:moveTo>
                <a:cubicBezTo>
                  <a:pt x="48" y="152"/>
                  <a:pt x="52" y="149"/>
                  <a:pt x="52" y="144"/>
                </a:cubicBezTo>
                <a:cubicBezTo>
                  <a:pt x="52" y="140"/>
                  <a:pt x="48" y="136"/>
                  <a:pt x="44" y="136"/>
                </a:cubicBezTo>
                <a:cubicBezTo>
                  <a:pt x="39" y="136"/>
                  <a:pt x="36" y="140"/>
                  <a:pt x="36" y="144"/>
                </a:cubicBezTo>
                <a:cubicBezTo>
                  <a:pt x="36" y="149"/>
                  <a:pt x="39" y="152"/>
                  <a:pt x="44" y="152"/>
                </a:cubicBezTo>
                <a:moveTo>
                  <a:pt x="125" y="1"/>
                </a:moveTo>
                <a:cubicBezTo>
                  <a:pt x="123" y="0"/>
                  <a:pt x="121" y="1"/>
                  <a:pt x="120" y="3"/>
                </a:cubicBezTo>
                <a:cubicBezTo>
                  <a:pt x="111" y="16"/>
                  <a:pt x="99" y="29"/>
                  <a:pt x="77" y="17"/>
                </a:cubicBezTo>
                <a:cubicBezTo>
                  <a:pt x="65" y="10"/>
                  <a:pt x="57" y="12"/>
                  <a:pt x="51" y="16"/>
                </a:cubicBezTo>
                <a:cubicBezTo>
                  <a:pt x="45" y="19"/>
                  <a:pt x="41" y="26"/>
                  <a:pt x="40" y="32"/>
                </a:cubicBezTo>
                <a:cubicBezTo>
                  <a:pt x="17" y="34"/>
                  <a:pt x="0" y="53"/>
                  <a:pt x="0" y="76"/>
                </a:cubicBezTo>
                <a:cubicBezTo>
                  <a:pt x="0" y="132"/>
                  <a:pt x="0" y="132"/>
                  <a:pt x="0" y="132"/>
                </a:cubicBezTo>
                <a:cubicBezTo>
                  <a:pt x="0" y="157"/>
                  <a:pt x="19" y="176"/>
                  <a:pt x="44" y="176"/>
                </a:cubicBezTo>
                <a:cubicBezTo>
                  <a:pt x="68" y="176"/>
                  <a:pt x="88" y="157"/>
                  <a:pt x="88" y="132"/>
                </a:cubicBezTo>
                <a:cubicBezTo>
                  <a:pt x="88" y="76"/>
                  <a:pt x="88" y="76"/>
                  <a:pt x="88" y="76"/>
                </a:cubicBezTo>
                <a:cubicBezTo>
                  <a:pt x="88" y="54"/>
                  <a:pt x="70" y="35"/>
                  <a:pt x="48" y="33"/>
                </a:cubicBezTo>
                <a:cubicBezTo>
                  <a:pt x="49" y="29"/>
                  <a:pt x="51" y="25"/>
                  <a:pt x="55" y="22"/>
                </a:cubicBezTo>
                <a:cubicBezTo>
                  <a:pt x="61" y="19"/>
                  <a:pt x="65" y="19"/>
                  <a:pt x="74" y="24"/>
                </a:cubicBezTo>
                <a:cubicBezTo>
                  <a:pt x="89" y="31"/>
                  <a:pt x="99" y="30"/>
                  <a:pt x="106" y="27"/>
                </a:cubicBezTo>
                <a:cubicBezTo>
                  <a:pt x="116" y="23"/>
                  <a:pt x="123" y="15"/>
                  <a:pt x="127" y="6"/>
                </a:cubicBezTo>
                <a:cubicBezTo>
                  <a:pt x="128" y="4"/>
                  <a:pt x="127" y="2"/>
                  <a:pt x="125" y="1"/>
                </a:cubicBezTo>
                <a:moveTo>
                  <a:pt x="80" y="132"/>
                </a:moveTo>
                <a:cubicBezTo>
                  <a:pt x="80" y="152"/>
                  <a:pt x="64" y="168"/>
                  <a:pt x="44" y="168"/>
                </a:cubicBezTo>
                <a:cubicBezTo>
                  <a:pt x="24" y="168"/>
                  <a:pt x="8" y="152"/>
                  <a:pt x="8" y="132"/>
                </a:cubicBezTo>
                <a:cubicBezTo>
                  <a:pt x="8" y="88"/>
                  <a:pt x="8" y="88"/>
                  <a:pt x="8" y="88"/>
                </a:cubicBezTo>
                <a:cubicBezTo>
                  <a:pt x="80" y="88"/>
                  <a:pt x="80" y="88"/>
                  <a:pt x="80" y="88"/>
                </a:cubicBezTo>
                <a:lnTo>
                  <a:pt x="80" y="132"/>
                </a:lnTo>
                <a:close/>
                <a:moveTo>
                  <a:pt x="80" y="76"/>
                </a:moveTo>
                <a:cubicBezTo>
                  <a:pt x="80" y="80"/>
                  <a:pt x="80" y="80"/>
                  <a:pt x="80" y="80"/>
                </a:cubicBezTo>
                <a:cubicBezTo>
                  <a:pt x="8" y="80"/>
                  <a:pt x="8" y="80"/>
                  <a:pt x="8" y="80"/>
                </a:cubicBezTo>
                <a:cubicBezTo>
                  <a:pt x="8" y="76"/>
                  <a:pt x="8" y="76"/>
                  <a:pt x="8" y="76"/>
                </a:cubicBezTo>
                <a:cubicBezTo>
                  <a:pt x="8" y="58"/>
                  <a:pt x="22" y="43"/>
                  <a:pt x="40" y="41"/>
                </a:cubicBezTo>
                <a:cubicBezTo>
                  <a:pt x="40" y="80"/>
                  <a:pt x="40" y="80"/>
                  <a:pt x="40" y="80"/>
                </a:cubicBezTo>
                <a:cubicBezTo>
                  <a:pt x="48" y="80"/>
                  <a:pt x="48" y="80"/>
                  <a:pt x="48" y="80"/>
                </a:cubicBezTo>
                <a:cubicBezTo>
                  <a:pt x="48" y="41"/>
                  <a:pt x="48" y="41"/>
                  <a:pt x="48" y="41"/>
                </a:cubicBezTo>
                <a:cubicBezTo>
                  <a:pt x="66" y="43"/>
                  <a:pt x="80" y="58"/>
                  <a:pt x="80" y="7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1" name="Freeform 235">
            <a:extLst>
              <a:ext uri="{FF2B5EF4-FFF2-40B4-BE49-F238E27FC236}">
                <a16:creationId xmlns:a16="http://schemas.microsoft.com/office/drawing/2014/main" id="{FAC9117E-BF79-423C-B0B3-A612E70A3ED5}"/>
              </a:ext>
            </a:extLst>
          </p:cNvPr>
          <p:cNvSpPr>
            <a:spLocks noEditPoints="1"/>
          </p:cNvSpPr>
          <p:nvPr/>
        </p:nvSpPr>
        <p:spPr bwMode="auto">
          <a:xfrm>
            <a:off x="8802230" y="4334862"/>
            <a:ext cx="350903" cy="350903"/>
          </a:xfrm>
          <a:custGeom>
            <a:avLst/>
            <a:gdLst>
              <a:gd name="T0" fmla="*/ 36 w 176"/>
              <a:gd name="T1" fmla="*/ 108 h 176"/>
              <a:gd name="T2" fmla="*/ 76 w 176"/>
              <a:gd name="T3" fmla="*/ 100 h 176"/>
              <a:gd name="T4" fmla="*/ 76 w 176"/>
              <a:gd name="T5" fmla="*/ 108 h 176"/>
              <a:gd name="T6" fmla="*/ 68 w 176"/>
              <a:gd name="T7" fmla="*/ 116 h 176"/>
              <a:gd name="T8" fmla="*/ 76 w 176"/>
              <a:gd name="T9" fmla="*/ 116 h 176"/>
              <a:gd name="T10" fmla="*/ 84 w 176"/>
              <a:gd name="T11" fmla="*/ 124 h 176"/>
              <a:gd name="T12" fmla="*/ 60 w 176"/>
              <a:gd name="T13" fmla="*/ 140 h 176"/>
              <a:gd name="T14" fmla="*/ 60 w 176"/>
              <a:gd name="T15" fmla="*/ 132 h 176"/>
              <a:gd name="T16" fmla="*/ 52 w 176"/>
              <a:gd name="T17" fmla="*/ 116 h 176"/>
              <a:gd name="T18" fmla="*/ 60 w 176"/>
              <a:gd name="T19" fmla="*/ 116 h 176"/>
              <a:gd name="T20" fmla="*/ 52 w 176"/>
              <a:gd name="T21" fmla="*/ 108 h 176"/>
              <a:gd name="T22" fmla="*/ 92 w 176"/>
              <a:gd name="T23" fmla="*/ 140 h 176"/>
              <a:gd name="T24" fmla="*/ 92 w 176"/>
              <a:gd name="T25" fmla="*/ 132 h 176"/>
              <a:gd name="T26" fmla="*/ 84 w 176"/>
              <a:gd name="T27" fmla="*/ 140 h 176"/>
              <a:gd name="T28" fmla="*/ 76 w 176"/>
              <a:gd name="T29" fmla="*/ 140 h 176"/>
              <a:gd name="T30" fmla="*/ 132 w 176"/>
              <a:gd name="T31" fmla="*/ 124 h 176"/>
              <a:gd name="T32" fmla="*/ 124 w 176"/>
              <a:gd name="T33" fmla="*/ 100 h 176"/>
              <a:gd name="T34" fmla="*/ 124 w 176"/>
              <a:gd name="T35" fmla="*/ 108 h 176"/>
              <a:gd name="T36" fmla="*/ 132 w 176"/>
              <a:gd name="T37" fmla="*/ 100 h 176"/>
              <a:gd name="T38" fmla="*/ 140 w 176"/>
              <a:gd name="T39" fmla="*/ 100 h 176"/>
              <a:gd name="T40" fmla="*/ 84 w 176"/>
              <a:gd name="T41" fmla="*/ 108 h 176"/>
              <a:gd name="T42" fmla="*/ 108 w 176"/>
              <a:gd name="T43" fmla="*/ 116 h 176"/>
              <a:gd name="T44" fmla="*/ 108 w 176"/>
              <a:gd name="T45" fmla="*/ 124 h 176"/>
              <a:gd name="T46" fmla="*/ 116 w 176"/>
              <a:gd name="T47" fmla="*/ 116 h 176"/>
              <a:gd name="T48" fmla="*/ 124 w 176"/>
              <a:gd name="T49" fmla="*/ 116 h 176"/>
              <a:gd name="T50" fmla="*/ 100 w 176"/>
              <a:gd name="T51" fmla="*/ 108 h 176"/>
              <a:gd name="T52" fmla="*/ 148 w 176"/>
              <a:gd name="T53" fmla="*/ 124 h 176"/>
              <a:gd name="T54" fmla="*/ 148 w 176"/>
              <a:gd name="T55" fmla="*/ 116 h 176"/>
              <a:gd name="T56" fmla="*/ 124 w 176"/>
              <a:gd name="T57" fmla="*/ 132 h 176"/>
              <a:gd name="T58" fmla="*/ 132 w 176"/>
              <a:gd name="T59" fmla="*/ 132 h 176"/>
              <a:gd name="T60" fmla="*/ 156 w 176"/>
              <a:gd name="T61" fmla="*/ 148 h 176"/>
              <a:gd name="T62" fmla="*/ 132 w 176"/>
              <a:gd name="T63" fmla="*/ 156 h 176"/>
              <a:gd name="T64" fmla="*/ 132 w 176"/>
              <a:gd name="T65" fmla="*/ 148 h 176"/>
              <a:gd name="T66" fmla="*/ 124 w 176"/>
              <a:gd name="T67" fmla="*/ 156 h 176"/>
              <a:gd name="T68" fmla="*/ 116 w 176"/>
              <a:gd name="T69" fmla="*/ 156 h 176"/>
              <a:gd name="T70" fmla="*/ 156 w 176"/>
              <a:gd name="T71" fmla="*/ 100 h 176"/>
              <a:gd name="T72" fmla="*/ 116 w 176"/>
              <a:gd name="T73" fmla="*/ 132 h 176"/>
              <a:gd name="T74" fmla="*/ 116 w 176"/>
              <a:gd name="T75" fmla="*/ 140 h 176"/>
              <a:gd name="T76" fmla="*/ 156 w 176"/>
              <a:gd name="T77" fmla="*/ 140 h 176"/>
              <a:gd name="T78" fmla="*/ 140 w 176"/>
              <a:gd name="T79" fmla="*/ 140 h 176"/>
              <a:gd name="T80" fmla="*/ 88 w 176"/>
              <a:gd name="T81" fmla="*/ 71 h 176"/>
              <a:gd name="T82" fmla="*/ 133 w 176"/>
              <a:gd name="T83" fmla="*/ 3 h 176"/>
              <a:gd name="T84" fmla="*/ 103 w 176"/>
              <a:gd name="T85" fmla="*/ 48 h 176"/>
              <a:gd name="T86" fmla="*/ 16 w 176"/>
              <a:gd name="T87" fmla="*/ 80 h 176"/>
              <a:gd name="T88" fmla="*/ 16 w 176"/>
              <a:gd name="T89" fmla="*/ 176 h 176"/>
              <a:gd name="T90" fmla="*/ 176 w 176"/>
              <a:gd name="T91" fmla="*/ 96 h 176"/>
              <a:gd name="T92" fmla="*/ 160 w 176"/>
              <a:gd name="T93" fmla="*/ 168 h 176"/>
              <a:gd name="T94" fmla="*/ 8 w 176"/>
              <a:gd name="T95" fmla="*/ 96 h 176"/>
              <a:gd name="T96" fmla="*/ 168 w 176"/>
              <a:gd name="T97" fmla="*/ 96 h 176"/>
              <a:gd name="T98" fmla="*/ 44 w 176"/>
              <a:gd name="T99" fmla="*/ 156 h 176"/>
              <a:gd name="T100" fmla="*/ 36 w 176"/>
              <a:gd name="T101" fmla="*/ 156 h 176"/>
              <a:gd name="T102" fmla="*/ 20 w 176"/>
              <a:gd name="T103" fmla="*/ 140 h 176"/>
              <a:gd name="T104" fmla="*/ 28 w 176"/>
              <a:gd name="T105" fmla="*/ 116 h 176"/>
              <a:gd name="T106" fmla="*/ 28 w 176"/>
              <a:gd name="T107" fmla="*/ 124 h 176"/>
              <a:gd name="T108" fmla="*/ 108 w 176"/>
              <a:gd name="T109" fmla="*/ 156 h 176"/>
              <a:gd name="T110" fmla="*/ 52 w 176"/>
              <a:gd name="T111" fmla="*/ 156 h 176"/>
              <a:gd name="T112" fmla="*/ 20 w 176"/>
              <a:gd name="T113" fmla="*/ 108 h 176"/>
              <a:gd name="T114" fmla="*/ 52 w 176"/>
              <a:gd name="T115" fmla="*/ 132 h 176"/>
              <a:gd name="T116" fmla="*/ 52 w 176"/>
              <a:gd name="T117" fmla="*/ 140 h 176"/>
              <a:gd name="T118" fmla="*/ 36 w 176"/>
              <a:gd name="T119" fmla="*/ 116 h 176"/>
              <a:gd name="T120" fmla="*/ 44 w 176"/>
              <a:gd name="T121" fmla="*/ 116 h 176"/>
              <a:gd name="T122" fmla="*/ 28 w 176"/>
              <a:gd name="T123" fmla="*/ 1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76">
                <a:moveTo>
                  <a:pt x="44" y="100"/>
                </a:moveTo>
                <a:cubicBezTo>
                  <a:pt x="36" y="100"/>
                  <a:pt x="36" y="100"/>
                  <a:pt x="36" y="100"/>
                </a:cubicBezTo>
                <a:cubicBezTo>
                  <a:pt x="36" y="108"/>
                  <a:pt x="36" y="108"/>
                  <a:pt x="36" y="108"/>
                </a:cubicBezTo>
                <a:cubicBezTo>
                  <a:pt x="44" y="108"/>
                  <a:pt x="44" y="108"/>
                  <a:pt x="44" y="108"/>
                </a:cubicBezTo>
                <a:lnTo>
                  <a:pt x="44" y="100"/>
                </a:lnTo>
                <a:close/>
                <a:moveTo>
                  <a:pt x="76" y="100"/>
                </a:moveTo>
                <a:cubicBezTo>
                  <a:pt x="68" y="100"/>
                  <a:pt x="68" y="100"/>
                  <a:pt x="68" y="100"/>
                </a:cubicBezTo>
                <a:cubicBezTo>
                  <a:pt x="68" y="108"/>
                  <a:pt x="68" y="108"/>
                  <a:pt x="68" y="108"/>
                </a:cubicBezTo>
                <a:cubicBezTo>
                  <a:pt x="76" y="108"/>
                  <a:pt x="76" y="108"/>
                  <a:pt x="76" y="108"/>
                </a:cubicBezTo>
                <a:lnTo>
                  <a:pt x="76" y="100"/>
                </a:lnTo>
                <a:close/>
                <a:moveTo>
                  <a:pt x="76" y="116"/>
                </a:moveTo>
                <a:cubicBezTo>
                  <a:pt x="68" y="116"/>
                  <a:pt x="68" y="116"/>
                  <a:pt x="68" y="116"/>
                </a:cubicBezTo>
                <a:cubicBezTo>
                  <a:pt x="68" y="124"/>
                  <a:pt x="68" y="124"/>
                  <a:pt x="68" y="124"/>
                </a:cubicBezTo>
                <a:cubicBezTo>
                  <a:pt x="76" y="124"/>
                  <a:pt x="76" y="124"/>
                  <a:pt x="76" y="124"/>
                </a:cubicBezTo>
                <a:lnTo>
                  <a:pt x="76" y="116"/>
                </a:lnTo>
                <a:close/>
                <a:moveTo>
                  <a:pt x="92" y="116"/>
                </a:moveTo>
                <a:cubicBezTo>
                  <a:pt x="84" y="116"/>
                  <a:pt x="84" y="116"/>
                  <a:pt x="84" y="116"/>
                </a:cubicBezTo>
                <a:cubicBezTo>
                  <a:pt x="84" y="124"/>
                  <a:pt x="84" y="124"/>
                  <a:pt x="84" y="124"/>
                </a:cubicBezTo>
                <a:cubicBezTo>
                  <a:pt x="92" y="124"/>
                  <a:pt x="92" y="124"/>
                  <a:pt x="92" y="124"/>
                </a:cubicBezTo>
                <a:lnTo>
                  <a:pt x="92" y="116"/>
                </a:lnTo>
                <a:close/>
                <a:moveTo>
                  <a:pt x="60" y="140"/>
                </a:moveTo>
                <a:cubicBezTo>
                  <a:pt x="68" y="140"/>
                  <a:pt x="68" y="140"/>
                  <a:pt x="68" y="140"/>
                </a:cubicBezTo>
                <a:cubicBezTo>
                  <a:pt x="68" y="132"/>
                  <a:pt x="68" y="132"/>
                  <a:pt x="68" y="132"/>
                </a:cubicBezTo>
                <a:cubicBezTo>
                  <a:pt x="60" y="132"/>
                  <a:pt x="60" y="132"/>
                  <a:pt x="60" y="132"/>
                </a:cubicBezTo>
                <a:lnTo>
                  <a:pt x="60" y="140"/>
                </a:lnTo>
                <a:close/>
                <a:moveTo>
                  <a:pt x="60" y="116"/>
                </a:moveTo>
                <a:cubicBezTo>
                  <a:pt x="52" y="116"/>
                  <a:pt x="52" y="116"/>
                  <a:pt x="52" y="116"/>
                </a:cubicBezTo>
                <a:cubicBezTo>
                  <a:pt x="52" y="124"/>
                  <a:pt x="52" y="124"/>
                  <a:pt x="52" y="124"/>
                </a:cubicBezTo>
                <a:cubicBezTo>
                  <a:pt x="60" y="124"/>
                  <a:pt x="60" y="124"/>
                  <a:pt x="60" y="124"/>
                </a:cubicBezTo>
                <a:lnTo>
                  <a:pt x="60" y="116"/>
                </a:lnTo>
                <a:close/>
                <a:moveTo>
                  <a:pt x="60" y="100"/>
                </a:moveTo>
                <a:cubicBezTo>
                  <a:pt x="52" y="100"/>
                  <a:pt x="52" y="100"/>
                  <a:pt x="52" y="100"/>
                </a:cubicBezTo>
                <a:cubicBezTo>
                  <a:pt x="52" y="108"/>
                  <a:pt x="52" y="108"/>
                  <a:pt x="52" y="108"/>
                </a:cubicBezTo>
                <a:cubicBezTo>
                  <a:pt x="60" y="108"/>
                  <a:pt x="60" y="108"/>
                  <a:pt x="60" y="108"/>
                </a:cubicBezTo>
                <a:lnTo>
                  <a:pt x="60" y="100"/>
                </a:lnTo>
                <a:close/>
                <a:moveTo>
                  <a:pt x="92" y="140"/>
                </a:moveTo>
                <a:cubicBezTo>
                  <a:pt x="100" y="140"/>
                  <a:pt x="100" y="140"/>
                  <a:pt x="100" y="140"/>
                </a:cubicBezTo>
                <a:cubicBezTo>
                  <a:pt x="100" y="132"/>
                  <a:pt x="100" y="132"/>
                  <a:pt x="100" y="132"/>
                </a:cubicBezTo>
                <a:cubicBezTo>
                  <a:pt x="92" y="132"/>
                  <a:pt x="92" y="132"/>
                  <a:pt x="92" y="132"/>
                </a:cubicBezTo>
                <a:lnTo>
                  <a:pt x="92" y="140"/>
                </a:lnTo>
                <a:close/>
                <a:moveTo>
                  <a:pt x="76" y="140"/>
                </a:moveTo>
                <a:cubicBezTo>
                  <a:pt x="84" y="140"/>
                  <a:pt x="84" y="140"/>
                  <a:pt x="84" y="140"/>
                </a:cubicBezTo>
                <a:cubicBezTo>
                  <a:pt x="84" y="132"/>
                  <a:pt x="84" y="132"/>
                  <a:pt x="84" y="132"/>
                </a:cubicBezTo>
                <a:cubicBezTo>
                  <a:pt x="76" y="132"/>
                  <a:pt x="76" y="132"/>
                  <a:pt x="76" y="132"/>
                </a:cubicBezTo>
                <a:lnTo>
                  <a:pt x="76" y="140"/>
                </a:lnTo>
                <a:close/>
                <a:moveTo>
                  <a:pt x="140" y="116"/>
                </a:moveTo>
                <a:cubicBezTo>
                  <a:pt x="132" y="116"/>
                  <a:pt x="132" y="116"/>
                  <a:pt x="132" y="116"/>
                </a:cubicBezTo>
                <a:cubicBezTo>
                  <a:pt x="132" y="124"/>
                  <a:pt x="132" y="124"/>
                  <a:pt x="132" y="124"/>
                </a:cubicBezTo>
                <a:cubicBezTo>
                  <a:pt x="140" y="124"/>
                  <a:pt x="140" y="124"/>
                  <a:pt x="140" y="124"/>
                </a:cubicBezTo>
                <a:lnTo>
                  <a:pt x="140" y="116"/>
                </a:lnTo>
                <a:close/>
                <a:moveTo>
                  <a:pt x="124" y="100"/>
                </a:moveTo>
                <a:cubicBezTo>
                  <a:pt x="116" y="100"/>
                  <a:pt x="116" y="100"/>
                  <a:pt x="116" y="100"/>
                </a:cubicBezTo>
                <a:cubicBezTo>
                  <a:pt x="116" y="108"/>
                  <a:pt x="116" y="108"/>
                  <a:pt x="116" y="108"/>
                </a:cubicBezTo>
                <a:cubicBezTo>
                  <a:pt x="124" y="108"/>
                  <a:pt x="124" y="108"/>
                  <a:pt x="124" y="108"/>
                </a:cubicBezTo>
                <a:lnTo>
                  <a:pt x="124" y="100"/>
                </a:lnTo>
                <a:close/>
                <a:moveTo>
                  <a:pt x="140" y="100"/>
                </a:moveTo>
                <a:cubicBezTo>
                  <a:pt x="132" y="100"/>
                  <a:pt x="132" y="100"/>
                  <a:pt x="132" y="100"/>
                </a:cubicBezTo>
                <a:cubicBezTo>
                  <a:pt x="132" y="108"/>
                  <a:pt x="132" y="108"/>
                  <a:pt x="132" y="108"/>
                </a:cubicBezTo>
                <a:cubicBezTo>
                  <a:pt x="140" y="108"/>
                  <a:pt x="140" y="108"/>
                  <a:pt x="140" y="108"/>
                </a:cubicBezTo>
                <a:lnTo>
                  <a:pt x="140" y="100"/>
                </a:lnTo>
                <a:close/>
                <a:moveTo>
                  <a:pt x="92" y="100"/>
                </a:moveTo>
                <a:cubicBezTo>
                  <a:pt x="84" y="100"/>
                  <a:pt x="84" y="100"/>
                  <a:pt x="84" y="100"/>
                </a:cubicBezTo>
                <a:cubicBezTo>
                  <a:pt x="84" y="108"/>
                  <a:pt x="84" y="108"/>
                  <a:pt x="84" y="108"/>
                </a:cubicBezTo>
                <a:cubicBezTo>
                  <a:pt x="92" y="108"/>
                  <a:pt x="92" y="108"/>
                  <a:pt x="92" y="108"/>
                </a:cubicBezTo>
                <a:lnTo>
                  <a:pt x="92" y="100"/>
                </a:lnTo>
                <a:close/>
                <a:moveTo>
                  <a:pt x="108" y="116"/>
                </a:moveTo>
                <a:cubicBezTo>
                  <a:pt x="100" y="116"/>
                  <a:pt x="100" y="116"/>
                  <a:pt x="100" y="116"/>
                </a:cubicBezTo>
                <a:cubicBezTo>
                  <a:pt x="100" y="124"/>
                  <a:pt x="100" y="124"/>
                  <a:pt x="100" y="124"/>
                </a:cubicBezTo>
                <a:cubicBezTo>
                  <a:pt x="108" y="124"/>
                  <a:pt x="108" y="124"/>
                  <a:pt x="108" y="124"/>
                </a:cubicBezTo>
                <a:lnTo>
                  <a:pt x="108" y="116"/>
                </a:lnTo>
                <a:close/>
                <a:moveTo>
                  <a:pt x="124" y="116"/>
                </a:moveTo>
                <a:cubicBezTo>
                  <a:pt x="116" y="116"/>
                  <a:pt x="116" y="116"/>
                  <a:pt x="116" y="116"/>
                </a:cubicBezTo>
                <a:cubicBezTo>
                  <a:pt x="116" y="124"/>
                  <a:pt x="116" y="124"/>
                  <a:pt x="116" y="124"/>
                </a:cubicBezTo>
                <a:cubicBezTo>
                  <a:pt x="124" y="124"/>
                  <a:pt x="124" y="124"/>
                  <a:pt x="124" y="124"/>
                </a:cubicBezTo>
                <a:lnTo>
                  <a:pt x="124" y="116"/>
                </a:lnTo>
                <a:close/>
                <a:moveTo>
                  <a:pt x="108" y="100"/>
                </a:moveTo>
                <a:cubicBezTo>
                  <a:pt x="100" y="100"/>
                  <a:pt x="100" y="100"/>
                  <a:pt x="100" y="100"/>
                </a:cubicBezTo>
                <a:cubicBezTo>
                  <a:pt x="100" y="108"/>
                  <a:pt x="100" y="108"/>
                  <a:pt x="100" y="108"/>
                </a:cubicBezTo>
                <a:cubicBezTo>
                  <a:pt x="108" y="108"/>
                  <a:pt x="108" y="108"/>
                  <a:pt x="108" y="108"/>
                </a:cubicBezTo>
                <a:lnTo>
                  <a:pt x="108" y="100"/>
                </a:lnTo>
                <a:close/>
                <a:moveTo>
                  <a:pt x="148" y="124"/>
                </a:moveTo>
                <a:cubicBezTo>
                  <a:pt x="156" y="124"/>
                  <a:pt x="156" y="124"/>
                  <a:pt x="156" y="124"/>
                </a:cubicBezTo>
                <a:cubicBezTo>
                  <a:pt x="156" y="116"/>
                  <a:pt x="156" y="116"/>
                  <a:pt x="156" y="116"/>
                </a:cubicBezTo>
                <a:cubicBezTo>
                  <a:pt x="148" y="116"/>
                  <a:pt x="148" y="116"/>
                  <a:pt x="148" y="116"/>
                </a:cubicBezTo>
                <a:lnTo>
                  <a:pt x="148" y="124"/>
                </a:lnTo>
                <a:close/>
                <a:moveTo>
                  <a:pt x="132" y="132"/>
                </a:moveTo>
                <a:cubicBezTo>
                  <a:pt x="124" y="132"/>
                  <a:pt x="124" y="132"/>
                  <a:pt x="124" y="132"/>
                </a:cubicBezTo>
                <a:cubicBezTo>
                  <a:pt x="124" y="140"/>
                  <a:pt x="124" y="140"/>
                  <a:pt x="124" y="140"/>
                </a:cubicBezTo>
                <a:cubicBezTo>
                  <a:pt x="132" y="140"/>
                  <a:pt x="132" y="140"/>
                  <a:pt x="132" y="140"/>
                </a:cubicBezTo>
                <a:lnTo>
                  <a:pt x="132" y="132"/>
                </a:lnTo>
                <a:close/>
                <a:moveTo>
                  <a:pt x="148" y="156"/>
                </a:moveTo>
                <a:cubicBezTo>
                  <a:pt x="156" y="156"/>
                  <a:pt x="156" y="156"/>
                  <a:pt x="156" y="156"/>
                </a:cubicBezTo>
                <a:cubicBezTo>
                  <a:pt x="156" y="148"/>
                  <a:pt x="156" y="148"/>
                  <a:pt x="156" y="148"/>
                </a:cubicBezTo>
                <a:cubicBezTo>
                  <a:pt x="148" y="148"/>
                  <a:pt x="148" y="148"/>
                  <a:pt x="148" y="148"/>
                </a:cubicBezTo>
                <a:lnTo>
                  <a:pt x="148" y="156"/>
                </a:lnTo>
                <a:close/>
                <a:moveTo>
                  <a:pt x="132" y="156"/>
                </a:moveTo>
                <a:cubicBezTo>
                  <a:pt x="140" y="156"/>
                  <a:pt x="140" y="156"/>
                  <a:pt x="140" y="156"/>
                </a:cubicBezTo>
                <a:cubicBezTo>
                  <a:pt x="140" y="148"/>
                  <a:pt x="140" y="148"/>
                  <a:pt x="140" y="148"/>
                </a:cubicBezTo>
                <a:cubicBezTo>
                  <a:pt x="132" y="148"/>
                  <a:pt x="132" y="148"/>
                  <a:pt x="132" y="148"/>
                </a:cubicBezTo>
                <a:lnTo>
                  <a:pt x="132" y="156"/>
                </a:lnTo>
                <a:close/>
                <a:moveTo>
                  <a:pt x="116" y="156"/>
                </a:moveTo>
                <a:cubicBezTo>
                  <a:pt x="124" y="156"/>
                  <a:pt x="124" y="156"/>
                  <a:pt x="124" y="156"/>
                </a:cubicBezTo>
                <a:cubicBezTo>
                  <a:pt x="124" y="148"/>
                  <a:pt x="124" y="148"/>
                  <a:pt x="124" y="148"/>
                </a:cubicBezTo>
                <a:cubicBezTo>
                  <a:pt x="116" y="148"/>
                  <a:pt x="116" y="148"/>
                  <a:pt x="116" y="148"/>
                </a:cubicBezTo>
                <a:lnTo>
                  <a:pt x="116" y="156"/>
                </a:lnTo>
                <a:close/>
                <a:moveTo>
                  <a:pt x="148" y="108"/>
                </a:moveTo>
                <a:cubicBezTo>
                  <a:pt x="156" y="108"/>
                  <a:pt x="156" y="108"/>
                  <a:pt x="156" y="108"/>
                </a:cubicBezTo>
                <a:cubicBezTo>
                  <a:pt x="156" y="100"/>
                  <a:pt x="156" y="100"/>
                  <a:pt x="156" y="100"/>
                </a:cubicBezTo>
                <a:cubicBezTo>
                  <a:pt x="148" y="100"/>
                  <a:pt x="148" y="100"/>
                  <a:pt x="148" y="100"/>
                </a:cubicBezTo>
                <a:lnTo>
                  <a:pt x="148" y="108"/>
                </a:lnTo>
                <a:close/>
                <a:moveTo>
                  <a:pt x="116" y="132"/>
                </a:moveTo>
                <a:cubicBezTo>
                  <a:pt x="108" y="132"/>
                  <a:pt x="108" y="132"/>
                  <a:pt x="108" y="132"/>
                </a:cubicBezTo>
                <a:cubicBezTo>
                  <a:pt x="108" y="140"/>
                  <a:pt x="108" y="140"/>
                  <a:pt x="108" y="140"/>
                </a:cubicBezTo>
                <a:cubicBezTo>
                  <a:pt x="116" y="140"/>
                  <a:pt x="116" y="140"/>
                  <a:pt x="116" y="140"/>
                </a:cubicBezTo>
                <a:lnTo>
                  <a:pt x="116" y="132"/>
                </a:lnTo>
                <a:close/>
                <a:moveTo>
                  <a:pt x="140" y="140"/>
                </a:moveTo>
                <a:cubicBezTo>
                  <a:pt x="156" y="140"/>
                  <a:pt x="156" y="140"/>
                  <a:pt x="156" y="140"/>
                </a:cubicBezTo>
                <a:cubicBezTo>
                  <a:pt x="156" y="132"/>
                  <a:pt x="156" y="132"/>
                  <a:pt x="156" y="132"/>
                </a:cubicBezTo>
                <a:cubicBezTo>
                  <a:pt x="140" y="132"/>
                  <a:pt x="140" y="132"/>
                  <a:pt x="140" y="132"/>
                </a:cubicBezTo>
                <a:lnTo>
                  <a:pt x="140" y="140"/>
                </a:lnTo>
                <a:close/>
                <a:moveTo>
                  <a:pt x="160" y="80"/>
                </a:moveTo>
                <a:cubicBezTo>
                  <a:pt x="89" y="80"/>
                  <a:pt x="89" y="80"/>
                  <a:pt x="89" y="80"/>
                </a:cubicBezTo>
                <a:cubicBezTo>
                  <a:pt x="88" y="77"/>
                  <a:pt x="87" y="74"/>
                  <a:pt x="88" y="71"/>
                </a:cubicBezTo>
                <a:cubicBezTo>
                  <a:pt x="90" y="64"/>
                  <a:pt x="96" y="59"/>
                  <a:pt x="105" y="56"/>
                </a:cubicBezTo>
                <a:cubicBezTo>
                  <a:pt x="121" y="51"/>
                  <a:pt x="129" y="40"/>
                  <a:pt x="132" y="33"/>
                </a:cubicBezTo>
                <a:cubicBezTo>
                  <a:pt x="136" y="24"/>
                  <a:pt x="137" y="13"/>
                  <a:pt x="133" y="3"/>
                </a:cubicBezTo>
                <a:cubicBezTo>
                  <a:pt x="133" y="1"/>
                  <a:pt x="130" y="0"/>
                  <a:pt x="128" y="0"/>
                </a:cubicBezTo>
                <a:cubicBezTo>
                  <a:pt x="126" y="1"/>
                  <a:pt x="125" y="3"/>
                  <a:pt x="126" y="5"/>
                </a:cubicBezTo>
                <a:cubicBezTo>
                  <a:pt x="131" y="21"/>
                  <a:pt x="126" y="41"/>
                  <a:pt x="103" y="48"/>
                </a:cubicBezTo>
                <a:cubicBezTo>
                  <a:pt x="87" y="54"/>
                  <a:pt x="82" y="62"/>
                  <a:pt x="80" y="69"/>
                </a:cubicBezTo>
                <a:cubicBezTo>
                  <a:pt x="80" y="73"/>
                  <a:pt x="80" y="77"/>
                  <a:pt x="81" y="80"/>
                </a:cubicBezTo>
                <a:cubicBezTo>
                  <a:pt x="16" y="80"/>
                  <a:pt x="16" y="80"/>
                  <a:pt x="16" y="80"/>
                </a:cubicBezTo>
                <a:cubicBezTo>
                  <a:pt x="7" y="80"/>
                  <a:pt x="0" y="87"/>
                  <a:pt x="0" y="96"/>
                </a:cubicBezTo>
                <a:cubicBezTo>
                  <a:pt x="0" y="160"/>
                  <a:pt x="0" y="160"/>
                  <a:pt x="0" y="160"/>
                </a:cubicBezTo>
                <a:cubicBezTo>
                  <a:pt x="0" y="169"/>
                  <a:pt x="7" y="176"/>
                  <a:pt x="16" y="176"/>
                </a:cubicBezTo>
                <a:cubicBezTo>
                  <a:pt x="160" y="176"/>
                  <a:pt x="160" y="176"/>
                  <a:pt x="160" y="176"/>
                </a:cubicBezTo>
                <a:cubicBezTo>
                  <a:pt x="168" y="176"/>
                  <a:pt x="176" y="169"/>
                  <a:pt x="176" y="160"/>
                </a:cubicBezTo>
                <a:cubicBezTo>
                  <a:pt x="176" y="96"/>
                  <a:pt x="176" y="96"/>
                  <a:pt x="176" y="96"/>
                </a:cubicBezTo>
                <a:cubicBezTo>
                  <a:pt x="176" y="87"/>
                  <a:pt x="168" y="80"/>
                  <a:pt x="160" y="80"/>
                </a:cubicBezTo>
                <a:moveTo>
                  <a:pt x="168" y="160"/>
                </a:moveTo>
                <a:cubicBezTo>
                  <a:pt x="168" y="165"/>
                  <a:pt x="164" y="168"/>
                  <a:pt x="160" y="168"/>
                </a:cubicBezTo>
                <a:cubicBezTo>
                  <a:pt x="16" y="168"/>
                  <a:pt x="16" y="168"/>
                  <a:pt x="16" y="168"/>
                </a:cubicBezTo>
                <a:cubicBezTo>
                  <a:pt x="11" y="168"/>
                  <a:pt x="8" y="165"/>
                  <a:pt x="8" y="160"/>
                </a:cubicBezTo>
                <a:cubicBezTo>
                  <a:pt x="8" y="96"/>
                  <a:pt x="8" y="96"/>
                  <a:pt x="8" y="96"/>
                </a:cubicBezTo>
                <a:cubicBezTo>
                  <a:pt x="8" y="92"/>
                  <a:pt x="11" y="88"/>
                  <a:pt x="16" y="88"/>
                </a:cubicBezTo>
                <a:cubicBezTo>
                  <a:pt x="160" y="88"/>
                  <a:pt x="160" y="88"/>
                  <a:pt x="160" y="88"/>
                </a:cubicBezTo>
                <a:cubicBezTo>
                  <a:pt x="164" y="88"/>
                  <a:pt x="168" y="92"/>
                  <a:pt x="168" y="96"/>
                </a:cubicBezTo>
                <a:lnTo>
                  <a:pt x="168" y="160"/>
                </a:lnTo>
                <a:close/>
                <a:moveTo>
                  <a:pt x="36" y="156"/>
                </a:moveTo>
                <a:cubicBezTo>
                  <a:pt x="44" y="156"/>
                  <a:pt x="44" y="156"/>
                  <a:pt x="44" y="156"/>
                </a:cubicBezTo>
                <a:cubicBezTo>
                  <a:pt x="44" y="148"/>
                  <a:pt x="44" y="148"/>
                  <a:pt x="44" y="148"/>
                </a:cubicBezTo>
                <a:cubicBezTo>
                  <a:pt x="36" y="148"/>
                  <a:pt x="36" y="148"/>
                  <a:pt x="36" y="148"/>
                </a:cubicBezTo>
                <a:lnTo>
                  <a:pt x="36" y="156"/>
                </a:lnTo>
                <a:close/>
                <a:moveTo>
                  <a:pt x="36" y="132"/>
                </a:moveTo>
                <a:cubicBezTo>
                  <a:pt x="20" y="132"/>
                  <a:pt x="20" y="132"/>
                  <a:pt x="20" y="132"/>
                </a:cubicBezTo>
                <a:cubicBezTo>
                  <a:pt x="20" y="140"/>
                  <a:pt x="20" y="140"/>
                  <a:pt x="20" y="140"/>
                </a:cubicBezTo>
                <a:cubicBezTo>
                  <a:pt x="36" y="140"/>
                  <a:pt x="36" y="140"/>
                  <a:pt x="36" y="140"/>
                </a:cubicBezTo>
                <a:lnTo>
                  <a:pt x="36" y="132"/>
                </a:lnTo>
                <a:close/>
                <a:moveTo>
                  <a:pt x="28" y="116"/>
                </a:moveTo>
                <a:cubicBezTo>
                  <a:pt x="20" y="116"/>
                  <a:pt x="20" y="116"/>
                  <a:pt x="20" y="116"/>
                </a:cubicBezTo>
                <a:cubicBezTo>
                  <a:pt x="20" y="124"/>
                  <a:pt x="20" y="124"/>
                  <a:pt x="20" y="124"/>
                </a:cubicBezTo>
                <a:cubicBezTo>
                  <a:pt x="28" y="124"/>
                  <a:pt x="28" y="124"/>
                  <a:pt x="28" y="124"/>
                </a:cubicBezTo>
                <a:lnTo>
                  <a:pt x="28" y="116"/>
                </a:lnTo>
                <a:close/>
                <a:moveTo>
                  <a:pt x="52" y="156"/>
                </a:moveTo>
                <a:cubicBezTo>
                  <a:pt x="108" y="156"/>
                  <a:pt x="108" y="156"/>
                  <a:pt x="108" y="156"/>
                </a:cubicBezTo>
                <a:cubicBezTo>
                  <a:pt x="108" y="148"/>
                  <a:pt x="108" y="148"/>
                  <a:pt x="108" y="148"/>
                </a:cubicBezTo>
                <a:cubicBezTo>
                  <a:pt x="52" y="148"/>
                  <a:pt x="52" y="148"/>
                  <a:pt x="52" y="148"/>
                </a:cubicBezTo>
                <a:lnTo>
                  <a:pt x="52" y="156"/>
                </a:lnTo>
                <a:close/>
                <a:moveTo>
                  <a:pt x="28" y="100"/>
                </a:moveTo>
                <a:cubicBezTo>
                  <a:pt x="20" y="100"/>
                  <a:pt x="20" y="100"/>
                  <a:pt x="20" y="100"/>
                </a:cubicBezTo>
                <a:cubicBezTo>
                  <a:pt x="20" y="108"/>
                  <a:pt x="20" y="108"/>
                  <a:pt x="20" y="108"/>
                </a:cubicBezTo>
                <a:cubicBezTo>
                  <a:pt x="28" y="108"/>
                  <a:pt x="28" y="108"/>
                  <a:pt x="28" y="108"/>
                </a:cubicBezTo>
                <a:lnTo>
                  <a:pt x="28" y="100"/>
                </a:lnTo>
                <a:close/>
                <a:moveTo>
                  <a:pt x="52" y="132"/>
                </a:moveTo>
                <a:cubicBezTo>
                  <a:pt x="44" y="132"/>
                  <a:pt x="44" y="132"/>
                  <a:pt x="44" y="132"/>
                </a:cubicBezTo>
                <a:cubicBezTo>
                  <a:pt x="44" y="140"/>
                  <a:pt x="44" y="140"/>
                  <a:pt x="44" y="140"/>
                </a:cubicBezTo>
                <a:cubicBezTo>
                  <a:pt x="52" y="140"/>
                  <a:pt x="52" y="140"/>
                  <a:pt x="52" y="140"/>
                </a:cubicBezTo>
                <a:lnTo>
                  <a:pt x="52" y="132"/>
                </a:lnTo>
                <a:close/>
                <a:moveTo>
                  <a:pt x="44" y="116"/>
                </a:moveTo>
                <a:cubicBezTo>
                  <a:pt x="36" y="116"/>
                  <a:pt x="36" y="116"/>
                  <a:pt x="36" y="116"/>
                </a:cubicBezTo>
                <a:cubicBezTo>
                  <a:pt x="36" y="124"/>
                  <a:pt x="36" y="124"/>
                  <a:pt x="36" y="124"/>
                </a:cubicBezTo>
                <a:cubicBezTo>
                  <a:pt x="44" y="124"/>
                  <a:pt x="44" y="124"/>
                  <a:pt x="44" y="124"/>
                </a:cubicBezTo>
                <a:lnTo>
                  <a:pt x="44" y="116"/>
                </a:lnTo>
                <a:close/>
                <a:moveTo>
                  <a:pt x="20" y="156"/>
                </a:moveTo>
                <a:cubicBezTo>
                  <a:pt x="28" y="156"/>
                  <a:pt x="28" y="156"/>
                  <a:pt x="28" y="156"/>
                </a:cubicBezTo>
                <a:cubicBezTo>
                  <a:pt x="28" y="148"/>
                  <a:pt x="28" y="148"/>
                  <a:pt x="28" y="148"/>
                </a:cubicBezTo>
                <a:cubicBezTo>
                  <a:pt x="20" y="148"/>
                  <a:pt x="20" y="148"/>
                  <a:pt x="20" y="148"/>
                </a:cubicBezTo>
                <a:lnTo>
                  <a:pt x="20" y="1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2" name="Freeform 236">
            <a:extLst>
              <a:ext uri="{FF2B5EF4-FFF2-40B4-BE49-F238E27FC236}">
                <a16:creationId xmlns:a16="http://schemas.microsoft.com/office/drawing/2014/main" id="{86FD249B-36FE-44D4-B483-675E63C091ED}"/>
              </a:ext>
            </a:extLst>
          </p:cNvPr>
          <p:cNvSpPr>
            <a:spLocks noEditPoints="1"/>
          </p:cNvSpPr>
          <p:nvPr/>
        </p:nvSpPr>
        <p:spPr bwMode="auto">
          <a:xfrm>
            <a:off x="9454274" y="4334862"/>
            <a:ext cx="350903" cy="350903"/>
          </a:xfrm>
          <a:custGeom>
            <a:avLst/>
            <a:gdLst>
              <a:gd name="T0" fmla="*/ 160 w 176"/>
              <a:gd name="T1" fmla="*/ 97 h 176"/>
              <a:gd name="T2" fmla="*/ 160 w 176"/>
              <a:gd name="T3" fmla="*/ 48 h 176"/>
              <a:gd name="T4" fmla="*/ 112 w 176"/>
              <a:gd name="T5" fmla="*/ 0 h 176"/>
              <a:gd name="T6" fmla="*/ 64 w 176"/>
              <a:gd name="T7" fmla="*/ 0 h 176"/>
              <a:gd name="T8" fmla="*/ 16 w 176"/>
              <a:gd name="T9" fmla="*/ 48 h 176"/>
              <a:gd name="T10" fmla="*/ 16 w 176"/>
              <a:gd name="T11" fmla="*/ 97 h 176"/>
              <a:gd name="T12" fmla="*/ 0 w 176"/>
              <a:gd name="T13" fmla="*/ 116 h 176"/>
              <a:gd name="T14" fmla="*/ 0 w 176"/>
              <a:gd name="T15" fmla="*/ 156 h 176"/>
              <a:gd name="T16" fmla="*/ 20 w 176"/>
              <a:gd name="T17" fmla="*/ 176 h 176"/>
              <a:gd name="T18" fmla="*/ 40 w 176"/>
              <a:gd name="T19" fmla="*/ 156 h 176"/>
              <a:gd name="T20" fmla="*/ 40 w 176"/>
              <a:gd name="T21" fmla="*/ 116 h 176"/>
              <a:gd name="T22" fmla="*/ 24 w 176"/>
              <a:gd name="T23" fmla="*/ 97 h 176"/>
              <a:gd name="T24" fmla="*/ 24 w 176"/>
              <a:gd name="T25" fmla="*/ 48 h 176"/>
              <a:gd name="T26" fmla="*/ 64 w 176"/>
              <a:gd name="T27" fmla="*/ 8 h 176"/>
              <a:gd name="T28" fmla="*/ 112 w 176"/>
              <a:gd name="T29" fmla="*/ 8 h 176"/>
              <a:gd name="T30" fmla="*/ 152 w 176"/>
              <a:gd name="T31" fmla="*/ 48 h 176"/>
              <a:gd name="T32" fmla="*/ 152 w 176"/>
              <a:gd name="T33" fmla="*/ 97 h 176"/>
              <a:gd name="T34" fmla="*/ 136 w 176"/>
              <a:gd name="T35" fmla="*/ 116 h 176"/>
              <a:gd name="T36" fmla="*/ 136 w 176"/>
              <a:gd name="T37" fmla="*/ 156 h 176"/>
              <a:gd name="T38" fmla="*/ 156 w 176"/>
              <a:gd name="T39" fmla="*/ 176 h 176"/>
              <a:gd name="T40" fmla="*/ 176 w 176"/>
              <a:gd name="T41" fmla="*/ 156 h 176"/>
              <a:gd name="T42" fmla="*/ 176 w 176"/>
              <a:gd name="T43" fmla="*/ 116 h 176"/>
              <a:gd name="T44" fmla="*/ 160 w 176"/>
              <a:gd name="T45" fmla="*/ 97 h 176"/>
              <a:gd name="T46" fmla="*/ 32 w 176"/>
              <a:gd name="T47" fmla="*/ 116 h 176"/>
              <a:gd name="T48" fmla="*/ 32 w 176"/>
              <a:gd name="T49" fmla="*/ 156 h 176"/>
              <a:gd name="T50" fmla="*/ 20 w 176"/>
              <a:gd name="T51" fmla="*/ 168 h 176"/>
              <a:gd name="T52" fmla="*/ 8 w 176"/>
              <a:gd name="T53" fmla="*/ 156 h 176"/>
              <a:gd name="T54" fmla="*/ 8 w 176"/>
              <a:gd name="T55" fmla="*/ 116 h 176"/>
              <a:gd name="T56" fmla="*/ 20 w 176"/>
              <a:gd name="T57" fmla="*/ 104 h 176"/>
              <a:gd name="T58" fmla="*/ 32 w 176"/>
              <a:gd name="T59" fmla="*/ 116 h 176"/>
              <a:gd name="T60" fmla="*/ 168 w 176"/>
              <a:gd name="T61" fmla="*/ 156 h 176"/>
              <a:gd name="T62" fmla="*/ 156 w 176"/>
              <a:gd name="T63" fmla="*/ 168 h 176"/>
              <a:gd name="T64" fmla="*/ 144 w 176"/>
              <a:gd name="T65" fmla="*/ 156 h 176"/>
              <a:gd name="T66" fmla="*/ 144 w 176"/>
              <a:gd name="T67" fmla="*/ 116 h 176"/>
              <a:gd name="T68" fmla="*/ 156 w 176"/>
              <a:gd name="T69" fmla="*/ 104 h 176"/>
              <a:gd name="T70" fmla="*/ 168 w 176"/>
              <a:gd name="T71" fmla="*/ 116 h 176"/>
              <a:gd name="T72" fmla="*/ 168 w 176"/>
              <a:gd name="T73" fmla="*/ 15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6" h="176">
                <a:moveTo>
                  <a:pt x="160" y="97"/>
                </a:moveTo>
                <a:cubicBezTo>
                  <a:pt x="160" y="48"/>
                  <a:pt x="160" y="48"/>
                  <a:pt x="160" y="48"/>
                </a:cubicBezTo>
                <a:cubicBezTo>
                  <a:pt x="160" y="22"/>
                  <a:pt x="138" y="0"/>
                  <a:pt x="112" y="0"/>
                </a:cubicBezTo>
                <a:cubicBezTo>
                  <a:pt x="64" y="0"/>
                  <a:pt x="64" y="0"/>
                  <a:pt x="64" y="0"/>
                </a:cubicBezTo>
                <a:cubicBezTo>
                  <a:pt x="37" y="0"/>
                  <a:pt x="16" y="22"/>
                  <a:pt x="16" y="48"/>
                </a:cubicBezTo>
                <a:cubicBezTo>
                  <a:pt x="16" y="97"/>
                  <a:pt x="16" y="97"/>
                  <a:pt x="16" y="97"/>
                </a:cubicBezTo>
                <a:cubicBezTo>
                  <a:pt x="7" y="99"/>
                  <a:pt x="0" y="107"/>
                  <a:pt x="0" y="116"/>
                </a:cubicBezTo>
                <a:cubicBezTo>
                  <a:pt x="0" y="156"/>
                  <a:pt x="0" y="156"/>
                  <a:pt x="0" y="156"/>
                </a:cubicBezTo>
                <a:cubicBezTo>
                  <a:pt x="0" y="167"/>
                  <a:pt x="9" y="176"/>
                  <a:pt x="20" y="176"/>
                </a:cubicBezTo>
                <a:cubicBezTo>
                  <a:pt x="31" y="176"/>
                  <a:pt x="40" y="167"/>
                  <a:pt x="40" y="156"/>
                </a:cubicBezTo>
                <a:cubicBezTo>
                  <a:pt x="40" y="116"/>
                  <a:pt x="40" y="116"/>
                  <a:pt x="40" y="116"/>
                </a:cubicBezTo>
                <a:cubicBezTo>
                  <a:pt x="40" y="107"/>
                  <a:pt x="33" y="99"/>
                  <a:pt x="24" y="97"/>
                </a:cubicBezTo>
                <a:cubicBezTo>
                  <a:pt x="24" y="48"/>
                  <a:pt x="24" y="48"/>
                  <a:pt x="24" y="48"/>
                </a:cubicBezTo>
                <a:cubicBezTo>
                  <a:pt x="24" y="26"/>
                  <a:pt x="42" y="8"/>
                  <a:pt x="64" y="8"/>
                </a:cubicBezTo>
                <a:cubicBezTo>
                  <a:pt x="112" y="8"/>
                  <a:pt x="112" y="8"/>
                  <a:pt x="112" y="8"/>
                </a:cubicBezTo>
                <a:cubicBezTo>
                  <a:pt x="134" y="8"/>
                  <a:pt x="152" y="26"/>
                  <a:pt x="152" y="48"/>
                </a:cubicBezTo>
                <a:cubicBezTo>
                  <a:pt x="152" y="97"/>
                  <a:pt x="152" y="97"/>
                  <a:pt x="152" y="97"/>
                </a:cubicBezTo>
                <a:cubicBezTo>
                  <a:pt x="143" y="99"/>
                  <a:pt x="136" y="107"/>
                  <a:pt x="136" y="116"/>
                </a:cubicBezTo>
                <a:cubicBezTo>
                  <a:pt x="136" y="156"/>
                  <a:pt x="136" y="156"/>
                  <a:pt x="136" y="156"/>
                </a:cubicBezTo>
                <a:cubicBezTo>
                  <a:pt x="136" y="167"/>
                  <a:pt x="145" y="176"/>
                  <a:pt x="156" y="176"/>
                </a:cubicBezTo>
                <a:cubicBezTo>
                  <a:pt x="167" y="176"/>
                  <a:pt x="176" y="167"/>
                  <a:pt x="176" y="156"/>
                </a:cubicBezTo>
                <a:cubicBezTo>
                  <a:pt x="176" y="116"/>
                  <a:pt x="176" y="116"/>
                  <a:pt x="176" y="116"/>
                </a:cubicBezTo>
                <a:cubicBezTo>
                  <a:pt x="176" y="107"/>
                  <a:pt x="169" y="99"/>
                  <a:pt x="160" y="97"/>
                </a:cubicBezTo>
                <a:moveTo>
                  <a:pt x="32" y="116"/>
                </a:moveTo>
                <a:cubicBezTo>
                  <a:pt x="32" y="156"/>
                  <a:pt x="32" y="156"/>
                  <a:pt x="32" y="156"/>
                </a:cubicBezTo>
                <a:cubicBezTo>
                  <a:pt x="32" y="163"/>
                  <a:pt x="26" y="168"/>
                  <a:pt x="20" y="168"/>
                </a:cubicBezTo>
                <a:cubicBezTo>
                  <a:pt x="13" y="168"/>
                  <a:pt x="8" y="163"/>
                  <a:pt x="8" y="156"/>
                </a:cubicBezTo>
                <a:cubicBezTo>
                  <a:pt x="8" y="116"/>
                  <a:pt x="8" y="116"/>
                  <a:pt x="8" y="116"/>
                </a:cubicBezTo>
                <a:cubicBezTo>
                  <a:pt x="8" y="110"/>
                  <a:pt x="13" y="104"/>
                  <a:pt x="20" y="104"/>
                </a:cubicBezTo>
                <a:cubicBezTo>
                  <a:pt x="26" y="104"/>
                  <a:pt x="32" y="110"/>
                  <a:pt x="32" y="116"/>
                </a:cubicBezTo>
                <a:moveTo>
                  <a:pt x="168" y="156"/>
                </a:moveTo>
                <a:cubicBezTo>
                  <a:pt x="168" y="163"/>
                  <a:pt x="162" y="168"/>
                  <a:pt x="156" y="168"/>
                </a:cubicBezTo>
                <a:cubicBezTo>
                  <a:pt x="149" y="168"/>
                  <a:pt x="144" y="163"/>
                  <a:pt x="144" y="156"/>
                </a:cubicBezTo>
                <a:cubicBezTo>
                  <a:pt x="144" y="116"/>
                  <a:pt x="144" y="116"/>
                  <a:pt x="144" y="116"/>
                </a:cubicBezTo>
                <a:cubicBezTo>
                  <a:pt x="144" y="110"/>
                  <a:pt x="149" y="104"/>
                  <a:pt x="156" y="104"/>
                </a:cubicBezTo>
                <a:cubicBezTo>
                  <a:pt x="162" y="104"/>
                  <a:pt x="168" y="110"/>
                  <a:pt x="168" y="116"/>
                </a:cubicBezTo>
                <a:lnTo>
                  <a:pt x="168" y="1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3" name="Freeform 237">
            <a:extLst>
              <a:ext uri="{FF2B5EF4-FFF2-40B4-BE49-F238E27FC236}">
                <a16:creationId xmlns:a16="http://schemas.microsoft.com/office/drawing/2014/main" id="{84B2B933-101B-471B-BFBA-4A51EDE03A3B}"/>
              </a:ext>
            </a:extLst>
          </p:cNvPr>
          <p:cNvSpPr>
            <a:spLocks noEditPoints="1"/>
          </p:cNvSpPr>
          <p:nvPr/>
        </p:nvSpPr>
        <p:spPr bwMode="auto">
          <a:xfrm>
            <a:off x="10106318" y="4334862"/>
            <a:ext cx="352863" cy="350903"/>
          </a:xfrm>
          <a:custGeom>
            <a:avLst/>
            <a:gdLst>
              <a:gd name="T0" fmla="*/ 160 w 176"/>
              <a:gd name="T1" fmla="*/ 112 h 176"/>
              <a:gd name="T2" fmla="*/ 160 w 176"/>
              <a:gd name="T3" fmla="*/ 48 h 176"/>
              <a:gd name="T4" fmla="*/ 112 w 176"/>
              <a:gd name="T5" fmla="*/ 0 h 176"/>
              <a:gd name="T6" fmla="*/ 64 w 176"/>
              <a:gd name="T7" fmla="*/ 0 h 176"/>
              <a:gd name="T8" fmla="*/ 16 w 176"/>
              <a:gd name="T9" fmla="*/ 48 h 176"/>
              <a:gd name="T10" fmla="*/ 16 w 176"/>
              <a:gd name="T11" fmla="*/ 112 h 176"/>
              <a:gd name="T12" fmla="*/ 0 w 176"/>
              <a:gd name="T13" fmla="*/ 128 h 176"/>
              <a:gd name="T14" fmla="*/ 0 w 176"/>
              <a:gd name="T15" fmla="*/ 144 h 176"/>
              <a:gd name="T16" fmla="*/ 16 w 176"/>
              <a:gd name="T17" fmla="*/ 160 h 176"/>
              <a:gd name="T18" fmla="*/ 16 w 176"/>
              <a:gd name="T19" fmla="*/ 160 h 176"/>
              <a:gd name="T20" fmla="*/ 36 w 176"/>
              <a:gd name="T21" fmla="*/ 176 h 176"/>
              <a:gd name="T22" fmla="*/ 56 w 176"/>
              <a:gd name="T23" fmla="*/ 156 h 176"/>
              <a:gd name="T24" fmla="*/ 56 w 176"/>
              <a:gd name="T25" fmla="*/ 116 h 176"/>
              <a:gd name="T26" fmla="*/ 36 w 176"/>
              <a:gd name="T27" fmla="*/ 96 h 176"/>
              <a:gd name="T28" fmla="*/ 24 w 176"/>
              <a:gd name="T29" fmla="*/ 100 h 176"/>
              <a:gd name="T30" fmla="*/ 24 w 176"/>
              <a:gd name="T31" fmla="*/ 48 h 176"/>
              <a:gd name="T32" fmla="*/ 64 w 176"/>
              <a:gd name="T33" fmla="*/ 8 h 176"/>
              <a:gd name="T34" fmla="*/ 112 w 176"/>
              <a:gd name="T35" fmla="*/ 8 h 176"/>
              <a:gd name="T36" fmla="*/ 152 w 176"/>
              <a:gd name="T37" fmla="*/ 48 h 176"/>
              <a:gd name="T38" fmla="*/ 152 w 176"/>
              <a:gd name="T39" fmla="*/ 100 h 176"/>
              <a:gd name="T40" fmla="*/ 140 w 176"/>
              <a:gd name="T41" fmla="*/ 96 h 176"/>
              <a:gd name="T42" fmla="*/ 120 w 176"/>
              <a:gd name="T43" fmla="*/ 116 h 176"/>
              <a:gd name="T44" fmla="*/ 120 w 176"/>
              <a:gd name="T45" fmla="*/ 156 h 176"/>
              <a:gd name="T46" fmla="*/ 140 w 176"/>
              <a:gd name="T47" fmla="*/ 176 h 176"/>
              <a:gd name="T48" fmla="*/ 159 w 176"/>
              <a:gd name="T49" fmla="*/ 160 h 176"/>
              <a:gd name="T50" fmla="*/ 160 w 176"/>
              <a:gd name="T51" fmla="*/ 160 h 176"/>
              <a:gd name="T52" fmla="*/ 176 w 176"/>
              <a:gd name="T53" fmla="*/ 144 h 176"/>
              <a:gd name="T54" fmla="*/ 176 w 176"/>
              <a:gd name="T55" fmla="*/ 128 h 176"/>
              <a:gd name="T56" fmla="*/ 160 w 176"/>
              <a:gd name="T57" fmla="*/ 112 h 176"/>
              <a:gd name="T58" fmla="*/ 16 w 176"/>
              <a:gd name="T59" fmla="*/ 152 h 176"/>
              <a:gd name="T60" fmla="*/ 8 w 176"/>
              <a:gd name="T61" fmla="*/ 144 h 176"/>
              <a:gd name="T62" fmla="*/ 8 w 176"/>
              <a:gd name="T63" fmla="*/ 128 h 176"/>
              <a:gd name="T64" fmla="*/ 16 w 176"/>
              <a:gd name="T65" fmla="*/ 120 h 176"/>
              <a:gd name="T66" fmla="*/ 16 w 176"/>
              <a:gd name="T67" fmla="*/ 152 h 176"/>
              <a:gd name="T68" fmla="*/ 36 w 176"/>
              <a:gd name="T69" fmla="*/ 104 h 176"/>
              <a:gd name="T70" fmla="*/ 48 w 176"/>
              <a:gd name="T71" fmla="*/ 116 h 176"/>
              <a:gd name="T72" fmla="*/ 48 w 176"/>
              <a:gd name="T73" fmla="*/ 156 h 176"/>
              <a:gd name="T74" fmla="*/ 36 w 176"/>
              <a:gd name="T75" fmla="*/ 168 h 176"/>
              <a:gd name="T76" fmla="*/ 24 w 176"/>
              <a:gd name="T77" fmla="*/ 156 h 176"/>
              <a:gd name="T78" fmla="*/ 24 w 176"/>
              <a:gd name="T79" fmla="*/ 116 h 176"/>
              <a:gd name="T80" fmla="*/ 36 w 176"/>
              <a:gd name="T81" fmla="*/ 104 h 176"/>
              <a:gd name="T82" fmla="*/ 152 w 176"/>
              <a:gd name="T83" fmla="*/ 156 h 176"/>
              <a:gd name="T84" fmla="*/ 140 w 176"/>
              <a:gd name="T85" fmla="*/ 168 h 176"/>
              <a:gd name="T86" fmla="*/ 128 w 176"/>
              <a:gd name="T87" fmla="*/ 156 h 176"/>
              <a:gd name="T88" fmla="*/ 128 w 176"/>
              <a:gd name="T89" fmla="*/ 116 h 176"/>
              <a:gd name="T90" fmla="*/ 140 w 176"/>
              <a:gd name="T91" fmla="*/ 104 h 176"/>
              <a:gd name="T92" fmla="*/ 152 w 176"/>
              <a:gd name="T93" fmla="*/ 116 h 176"/>
              <a:gd name="T94" fmla="*/ 152 w 176"/>
              <a:gd name="T95" fmla="*/ 156 h 176"/>
              <a:gd name="T96" fmla="*/ 168 w 176"/>
              <a:gd name="T97" fmla="*/ 144 h 176"/>
              <a:gd name="T98" fmla="*/ 160 w 176"/>
              <a:gd name="T99" fmla="*/ 152 h 176"/>
              <a:gd name="T100" fmla="*/ 160 w 176"/>
              <a:gd name="T101" fmla="*/ 120 h 176"/>
              <a:gd name="T102" fmla="*/ 168 w 176"/>
              <a:gd name="T103" fmla="*/ 128 h 176"/>
              <a:gd name="T104" fmla="*/ 168 w 176"/>
              <a:gd name="T105"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176">
                <a:moveTo>
                  <a:pt x="160" y="112"/>
                </a:moveTo>
                <a:cubicBezTo>
                  <a:pt x="160" y="48"/>
                  <a:pt x="160" y="48"/>
                  <a:pt x="160" y="48"/>
                </a:cubicBezTo>
                <a:cubicBezTo>
                  <a:pt x="160" y="22"/>
                  <a:pt x="138" y="0"/>
                  <a:pt x="112" y="0"/>
                </a:cubicBezTo>
                <a:cubicBezTo>
                  <a:pt x="64" y="0"/>
                  <a:pt x="64" y="0"/>
                  <a:pt x="64" y="0"/>
                </a:cubicBezTo>
                <a:cubicBezTo>
                  <a:pt x="37" y="0"/>
                  <a:pt x="16" y="22"/>
                  <a:pt x="16" y="48"/>
                </a:cubicBezTo>
                <a:cubicBezTo>
                  <a:pt x="16" y="112"/>
                  <a:pt x="16" y="112"/>
                  <a:pt x="16" y="112"/>
                </a:cubicBezTo>
                <a:cubicBezTo>
                  <a:pt x="7" y="112"/>
                  <a:pt x="0" y="119"/>
                  <a:pt x="0" y="128"/>
                </a:cubicBezTo>
                <a:cubicBezTo>
                  <a:pt x="0" y="144"/>
                  <a:pt x="0" y="144"/>
                  <a:pt x="0" y="144"/>
                </a:cubicBezTo>
                <a:cubicBezTo>
                  <a:pt x="0" y="153"/>
                  <a:pt x="7" y="160"/>
                  <a:pt x="16" y="160"/>
                </a:cubicBezTo>
                <a:cubicBezTo>
                  <a:pt x="16" y="160"/>
                  <a:pt x="16" y="160"/>
                  <a:pt x="16" y="160"/>
                </a:cubicBezTo>
                <a:cubicBezTo>
                  <a:pt x="18" y="169"/>
                  <a:pt x="26" y="176"/>
                  <a:pt x="36" y="176"/>
                </a:cubicBezTo>
                <a:cubicBezTo>
                  <a:pt x="47" y="176"/>
                  <a:pt x="56" y="167"/>
                  <a:pt x="56" y="156"/>
                </a:cubicBezTo>
                <a:cubicBezTo>
                  <a:pt x="56" y="116"/>
                  <a:pt x="56" y="116"/>
                  <a:pt x="56" y="116"/>
                </a:cubicBezTo>
                <a:cubicBezTo>
                  <a:pt x="56" y="105"/>
                  <a:pt x="47" y="96"/>
                  <a:pt x="36" y="96"/>
                </a:cubicBezTo>
                <a:cubicBezTo>
                  <a:pt x="31" y="96"/>
                  <a:pt x="27" y="98"/>
                  <a:pt x="24" y="100"/>
                </a:cubicBezTo>
                <a:cubicBezTo>
                  <a:pt x="24" y="48"/>
                  <a:pt x="24" y="48"/>
                  <a:pt x="24" y="48"/>
                </a:cubicBezTo>
                <a:cubicBezTo>
                  <a:pt x="24" y="26"/>
                  <a:pt x="42" y="8"/>
                  <a:pt x="64" y="8"/>
                </a:cubicBezTo>
                <a:cubicBezTo>
                  <a:pt x="112" y="8"/>
                  <a:pt x="112" y="8"/>
                  <a:pt x="112" y="8"/>
                </a:cubicBezTo>
                <a:cubicBezTo>
                  <a:pt x="134" y="8"/>
                  <a:pt x="152" y="26"/>
                  <a:pt x="152" y="48"/>
                </a:cubicBezTo>
                <a:cubicBezTo>
                  <a:pt x="152" y="100"/>
                  <a:pt x="152" y="100"/>
                  <a:pt x="152" y="100"/>
                </a:cubicBezTo>
                <a:cubicBezTo>
                  <a:pt x="148" y="98"/>
                  <a:pt x="144" y="96"/>
                  <a:pt x="140" y="96"/>
                </a:cubicBezTo>
                <a:cubicBezTo>
                  <a:pt x="129" y="96"/>
                  <a:pt x="120" y="105"/>
                  <a:pt x="120" y="116"/>
                </a:cubicBezTo>
                <a:cubicBezTo>
                  <a:pt x="120" y="156"/>
                  <a:pt x="120" y="156"/>
                  <a:pt x="120" y="156"/>
                </a:cubicBezTo>
                <a:cubicBezTo>
                  <a:pt x="120" y="167"/>
                  <a:pt x="129" y="176"/>
                  <a:pt x="140" y="176"/>
                </a:cubicBezTo>
                <a:cubicBezTo>
                  <a:pt x="149" y="176"/>
                  <a:pt x="157" y="169"/>
                  <a:pt x="159" y="160"/>
                </a:cubicBezTo>
                <a:cubicBezTo>
                  <a:pt x="160" y="160"/>
                  <a:pt x="160" y="160"/>
                  <a:pt x="160" y="160"/>
                </a:cubicBezTo>
                <a:cubicBezTo>
                  <a:pt x="168" y="160"/>
                  <a:pt x="176" y="153"/>
                  <a:pt x="176" y="144"/>
                </a:cubicBezTo>
                <a:cubicBezTo>
                  <a:pt x="176" y="128"/>
                  <a:pt x="176" y="128"/>
                  <a:pt x="176" y="128"/>
                </a:cubicBezTo>
                <a:cubicBezTo>
                  <a:pt x="176" y="119"/>
                  <a:pt x="168" y="112"/>
                  <a:pt x="160" y="112"/>
                </a:cubicBezTo>
                <a:moveTo>
                  <a:pt x="16" y="152"/>
                </a:moveTo>
                <a:cubicBezTo>
                  <a:pt x="11" y="152"/>
                  <a:pt x="8" y="149"/>
                  <a:pt x="8" y="144"/>
                </a:cubicBezTo>
                <a:cubicBezTo>
                  <a:pt x="8" y="128"/>
                  <a:pt x="8" y="128"/>
                  <a:pt x="8" y="128"/>
                </a:cubicBezTo>
                <a:cubicBezTo>
                  <a:pt x="8" y="124"/>
                  <a:pt x="11" y="120"/>
                  <a:pt x="16" y="120"/>
                </a:cubicBezTo>
                <a:lnTo>
                  <a:pt x="16" y="152"/>
                </a:lnTo>
                <a:close/>
                <a:moveTo>
                  <a:pt x="36" y="104"/>
                </a:moveTo>
                <a:cubicBezTo>
                  <a:pt x="42" y="104"/>
                  <a:pt x="48" y="110"/>
                  <a:pt x="48" y="116"/>
                </a:cubicBezTo>
                <a:cubicBezTo>
                  <a:pt x="48" y="156"/>
                  <a:pt x="48" y="156"/>
                  <a:pt x="48" y="156"/>
                </a:cubicBezTo>
                <a:cubicBezTo>
                  <a:pt x="48" y="163"/>
                  <a:pt x="42" y="168"/>
                  <a:pt x="36" y="168"/>
                </a:cubicBezTo>
                <a:cubicBezTo>
                  <a:pt x="29" y="168"/>
                  <a:pt x="24" y="163"/>
                  <a:pt x="24" y="156"/>
                </a:cubicBezTo>
                <a:cubicBezTo>
                  <a:pt x="24" y="116"/>
                  <a:pt x="24" y="116"/>
                  <a:pt x="24" y="116"/>
                </a:cubicBezTo>
                <a:cubicBezTo>
                  <a:pt x="24" y="110"/>
                  <a:pt x="29" y="104"/>
                  <a:pt x="36" y="104"/>
                </a:cubicBezTo>
                <a:moveTo>
                  <a:pt x="152" y="156"/>
                </a:moveTo>
                <a:cubicBezTo>
                  <a:pt x="152" y="163"/>
                  <a:pt x="146" y="168"/>
                  <a:pt x="140" y="168"/>
                </a:cubicBezTo>
                <a:cubicBezTo>
                  <a:pt x="133" y="168"/>
                  <a:pt x="128" y="163"/>
                  <a:pt x="128" y="156"/>
                </a:cubicBezTo>
                <a:cubicBezTo>
                  <a:pt x="128" y="116"/>
                  <a:pt x="128" y="116"/>
                  <a:pt x="128" y="116"/>
                </a:cubicBezTo>
                <a:cubicBezTo>
                  <a:pt x="128" y="110"/>
                  <a:pt x="133" y="104"/>
                  <a:pt x="140" y="104"/>
                </a:cubicBezTo>
                <a:cubicBezTo>
                  <a:pt x="146" y="104"/>
                  <a:pt x="152" y="110"/>
                  <a:pt x="152" y="116"/>
                </a:cubicBezTo>
                <a:lnTo>
                  <a:pt x="152" y="156"/>
                </a:lnTo>
                <a:close/>
                <a:moveTo>
                  <a:pt x="168" y="144"/>
                </a:moveTo>
                <a:cubicBezTo>
                  <a:pt x="168" y="149"/>
                  <a:pt x="164" y="152"/>
                  <a:pt x="160" y="152"/>
                </a:cubicBezTo>
                <a:cubicBezTo>
                  <a:pt x="160" y="120"/>
                  <a:pt x="160" y="120"/>
                  <a:pt x="160" y="120"/>
                </a:cubicBezTo>
                <a:cubicBezTo>
                  <a:pt x="164" y="120"/>
                  <a:pt x="168" y="124"/>
                  <a:pt x="168" y="128"/>
                </a:cubicBezTo>
                <a:lnTo>
                  <a:pt x="168" y="14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4" name="Freeform 241">
            <a:extLst>
              <a:ext uri="{FF2B5EF4-FFF2-40B4-BE49-F238E27FC236}">
                <a16:creationId xmlns:a16="http://schemas.microsoft.com/office/drawing/2014/main" id="{384110FD-6681-4AD7-B629-76143A0F0CA2}"/>
              </a:ext>
            </a:extLst>
          </p:cNvPr>
          <p:cNvSpPr>
            <a:spLocks noEditPoints="1"/>
          </p:cNvSpPr>
          <p:nvPr/>
        </p:nvSpPr>
        <p:spPr bwMode="auto">
          <a:xfrm>
            <a:off x="8204366" y="5024138"/>
            <a:ext cx="352863" cy="319538"/>
          </a:xfrm>
          <a:custGeom>
            <a:avLst/>
            <a:gdLst>
              <a:gd name="T0" fmla="*/ 160 w 176"/>
              <a:gd name="T1" fmla="*/ 56 h 160"/>
              <a:gd name="T2" fmla="*/ 160 w 176"/>
              <a:gd name="T3" fmla="*/ 12 h 160"/>
              <a:gd name="T4" fmla="*/ 148 w 176"/>
              <a:gd name="T5" fmla="*/ 0 h 160"/>
              <a:gd name="T6" fmla="*/ 136 w 176"/>
              <a:gd name="T7" fmla="*/ 12 h 160"/>
              <a:gd name="T8" fmla="*/ 136 w 176"/>
              <a:gd name="T9" fmla="*/ 16 h 160"/>
              <a:gd name="T10" fmla="*/ 19 w 176"/>
              <a:gd name="T11" fmla="*/ 53 h 160"/>
              <a:gd name="T12" fmla="*/ 16 w 176"/>
              <a:gd name="T13" fmla="*/ 52 h 160"/>
              <a:gd name="T14" fmla="*/ 8 w 176"/>
              <a:gd name="T15" fmla="*/ 52 h 160"/>
              <a:gd name="T16" fmla="*/ 0 w 176"/>
              <a:gd name="T17" fmla="*/ 60 h 160"/>
              <a:gd name="T18" fmla="*/ 0 w 176"/>
              <a:gd name="T19" fmla="*/ 100 h 160"/>
              <a:gd name="T20" fmla="*/ 8 w 176"/>
              <a:gd name="T21" fmla="*/ 108 h 160"/>
              <a:gd name="T22" fmla="*/ 16 w 176"/>
              <a:gd name="T23" fmla="*/ 108 h 160"/>
              <a:gd name="T24" fmla="*/ 19 w 176"/>
              <a:gd name="T25" fmla="*/ 107 h 160"/>
              <a:gd name="T26" fmla="*/ 38 w 176"/>
              <a:gd name="T27" fmla="*/ 113 h 160"/>
              <a:gd name="T28" fmla="*/ 37 w 176"/>
              <a:gd name="T29" fmla="*/ 118 h 160"/>
              <a:gd name="T30" fmla="*/ 47 w 176"/>
              <a:gd name="T31" fmla="*/ 138 h 160"/>
              <a:gd name="T32" fmla="*/ 89 w 176"/>
              <a:gd name="T33" fmla="*/ 152 h 160"/>
              <a:gd name="T34" fmla="*/ 109 w 176"/>
              <a:gd name="T35" fmla="*/ 141 h 160"/>
              <a:gd name="T36" fmla="*/ 110 w 176"/>
              <a:gd name="T37" fmla="*/ 137 h 160"/>
              <a:gd name="T38" fmla="*/ 136 w 176"/>
              <a:gd name="T39" fmla="*/ 145 h 160"/>
              <a:gd name="T40" fmla="*/ 136 w 176"/>
              <a:gd name="T41" fmla="*/ 148 h 160"/>
              <a:gd name="T42" fmla="*/ 148 w 176"/>
              <a:gd name="T43" fmla="*/ 160 h 160"/>
              <a:gd name="T44" fmla="*/ 160 w 176"/>
              <a:gd name="T45" fmla="*/ 148 h 160"/>
              <a:gd name="T46" fmla="*/ 160 w 176"/>
              <a:gd name="T47" fmla="*/ 104 h 160"/>
              <a:gd name="T48" fmla="*/ 176 w 176"/>
              <a:gd name="T49" fmla="*/ 88 h 160"/>
              <a:gd name="T50" fmla="*/ 176 w 176"/>
              <a:gd name="T51" fmla="*/ 72 h 160"/>
              <a:gd name="T52" fmla="*/ 160 w 176"/>
              <a:gd name="T53" fmla="*/ 56 h 160"/>
              <a:gd name="T54" fmla="*/ 16 w 176"/>
              <a:gd name="T55" fmla="*/ 100 h 160"/>
              <a:gd name="T56" fmla="*/ 8 w 176"/>
              <a:gd name="T57" fmla="*/ 100 h 160"/>
              <a:gd name="T58" fmla="*/ 8 w 176"/>
              <a:gd name="T59" fmla="*/ 60 h 160"/>
              <a:gd name="T60" fmla="*/ 16 w 176"/>
              <a:gd name="T61" fmla="*/ 60 h 160"/>
              <a:gd name="T62" fmla="*/ 16 w 176"/>
              <a:gd name="T63" fmla="*/ 100 h 160"/>
              <a:gd name="T64" fmla="*/ 101 w 176"/>
              <a:gd name="T65" fmla="*/ 139 h 160"/>
              <a:gd name="T66" fmla="*/ 91 w 176"/>
              <a:gd name="T67" fmla="*/ 144 h 160"/>
              <a:gd name="T68" fmla="*/ 49 w 176"/>
              <a:gd name="T69" fmla="*/ 131 h 160"/>
              <a:gd name="T70" fmla="*/ 44 w 176"/>
              <a:gd name="T71" fmla="*/ 121 h 160"/>
              <a:gd name="T72" fmla="*/ 46 w 176"/>
              <a:gd name="T73" fmla="*/ 116 h 160"/>
              <a:gd name="T74" fmla="*/ 103 w 176"/>
              <a:gd name="T75" fmla="*/ 134 h 160"/>
              <a:gd name="T76" fmla="*/ 101 w 176"/>
              <a:gd name="T77" fmla="*/ 139 h 160"/>
              <a:gd name="T78" fmla="*/ 136 w 176"/>
              <a:gd name="T79" fmla="*/ 137 h 160"/>
              <a:gd name="T80" fmla="*/ 24 w 176"/>
              <a:gd name="T81" fmla="*/ 100 h 160"/>
              <a:gd name="T82" fmla="*/ 24 w 176"/>
              <a:gd name="T83" fmla="*/ 100 h 160"/>
              <a:gd name="T84" fmla="*/ 24 w 176"/>
              <a:gd name="T85" fmla="*/ 60 h 160"/>
              <a:gd name="T86" fmla="*/ 24 w 176"/>
              <a:gd name="T87" fmla="*/ 60 h 160"/>
              <a:gd name="T88" fmla="*/ 136 w 176"/>
              <a:gd name="T89" fmla="*/ 24 h 160"/>
              <a:gd name="T90" fmla="*/ 136 w 176"/>
              <a:gd name="T91" fmla="*/ 137 h 160"/>
              <a:gd name="T92" fmla="*/ 152 w 176"/>
              <a:gd name="T93" fmla="*/ 148 h 160"/>
              <a:gd name="T94" fmla="*/ 148 w 176"/>
              <a:gd name="T95" fmla="*/ 152 h 160"/>
              <a:gd name="T96" fmla="*/ 144 w 176"/>
              <a:gd name="T97" fmla="*/ 148 h 160"/>
              <a:gd name="T98" fmla="*/ 144 w 176"/>
              <a:gd name="T99" fmla="*/ 12 h 160"/>
              <a:gd name="T100" fmla="*/ 148 w 176"/>
              <a:gd name="T101" fmla="*/ 8 h 160"/>
              <a:gd name="T102" fmla="*/ 152 w 176"/>
              <a:gd name="T103" fmla="*/ 12 h 160"/>
              <a:gd name="T104" fmla="*/ 152 w 176"/>
              <a:gd name="T105" fmla="*/ 148 h 160"/>
              <a:gd name="T106" fmla="*/ 168 w 176"/>
              <a:gd name="T107" fmla="*/ 88 h 160"/>
              <a:gd name="T108" fmla="*/ 160 w 176"/>
              <a:gd name="T109" fmla="*/ 96 h 160"/>
              <a:gd name="T110" fmla="*/ 160 w 176"/>
              <a:gd name="T111" fmla="*/ 64 h 160"/>
              <a:gd name="T112" fmla="*/ 168 w 176"/>
              <a:gd name="T113" fmla="*/ 72 h 160"/>
              <a:gd name="T114" fmla="*/ 168 w 176"/>
              <a:gd name="T115" fmla="*/ 8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6" h="160">
                <a:moveTo>
                  <a:pt x="160" y="56"/>
                </a:moveTo>
                <a:cubicBezTo>
                  <a:pt x="160" y="12"/>
                  <a:pt x="160" y="12"/>
                  <a:pt x="160" y="12"/>
                </a:cubicBezTo>
                <a:cubicBezTo>
                  <a:pt x="160" y="6"/>
                  <a:pt x="154" y="0"/>
                  <a:pt x="148" y="0"/>
                </a:cubicBezTo>
                <a:cubicBezTo>
                  <a:pt x="141" y="0"/>
                  <a:pt x="136" y="6"/>
                  <a:pt x="136" y="12"/>
                </a:cubicBezTo>
                <a:cubicBezTo>
                  <a:pt x="136" y="16"/>
                  <a:pt x="136" y="16"/>
                  <a:pt x="136" y="16"/>
                </a:cubicBezTo>
                <a:cubicBezTo>
                  <a:pt x="19" y="53"/>
                  <a:pt x="19" y="53"/>
                  <a:pt x="19" y="53"/>
                </a:cubicBezTo>
                <a:cubicBezTo>
                  <a:pt x="18" y="53"/>
                  <a:pt x="17" y="52"/>
                  <a:pt x="16" y="52"/>
                </a:cubicBezTo>
                <a:cubicBezTo>
                  <a:pt x="8" y="52"/>
                  <a:pt x="8" y="52"/>
                  <a:pt x="8" y="52"/>
                </a:cubicBezTo>
                <a:cubicBezTo>
                  <a:pt x="3" y="52"/>
                  <a:pt x="0" y="56"/>
                  <a:pt x="0" y="60"/>
                </a:cubicBezTo>
                <a:cubicBezTo>
                  <a:pt x="0" y="100"/>
                  <a:pt x="0" y="100"/>
                  <a:pt x="0" y="100"/>
                </a:cubicBezTo>
                <a:cubicBezTo>
                  <a:pt x="0" y="105"/>
                  <a:pt x="3" y="108"/>
                  <a:pt x="8" y="108"/>
                </a:cubicBezTo>
                <a:cubicBezTo>
                  <a:pt x="16" y="108"/>
                  <a:pt x="16" y="108"/>
                  <a:pt x="16" y="108"/>
                </a:cubicBezTo>
                <a:cubicBezTo>
                  <a:pt x="17" y="108"/>
                  <a:pt x="18" y="108"/>
                  <a:pt x="19" y="107"/>
                </a:cubicBezTo>
                <a:cubicBezTo>
                  <a:pt x="38" y="113"/>
                  <a:pt x="38" y="113"/>
                  <a:pt x="38" y="113"/>
                </a:cubicBezTo>
                <a:cubicBezTo>
                  <a:pt x="37" y="118"/>
                  <a:pt x="37" y="118"/>
                  <a:pt x="37" y="118"/>
                </a:cubicBezTo>
                <a:cubicBezTo>
                  <a:pt x="34" y="127"/>
                  <a:pt x="39" y="136"/>
                  <a:pt x="47" y="138"/>
                </a:cubicBezTo>
                <a:cubicBezTo>
                  <a:pt x="89" y="152"/>
                  <a:pt x="89" y="152"/>
                  <a:pt x="89" y="152"/>
                </a:cubicBezTo>
                <a:cubicBezTo>
                  <a:pt x="97" y="155"/>
                  <a:pt x="106" y="150"/>
                  <a:pt x="109" y="141"/>
                </a:cubicBezTo>
                <a:cubicBezTo>
                  <a:pt x="110" y="137"/>
                  <a:pt x="110" y="137"/>
                  <a:pt x="110" y="137"/>
                </a:cubicBezTo>
                <a:cubicBezTo>
                  <a:pt x="136" y="145"/>
                  <a:pt x="136" y="145"/>
                  <a:pt x="136" y="145"/>
                </a:cubicBezTo>
                <a:cubicBezTo>
                  <a:pt x="136" y="148"/>
                  <a:pt x="136" y="148"/>
                  <a:pt x="136" y="148"/>
                </a:cubicBezTo>
                <a:cubicBezTo>
                  <a:pt x="136" y="155"/>
                  <a:pt x="141" y="160"/>
                  <a:pt x="148" y="160"/>
                </a:cubicBezTo>
                <a:cubicBezTo>
                  <a:pt x="154" y="160"/>
                  <a:pt x="160" y="155"/>
                  <a:pt x="160" y="148"/>
                </a:cubicBezTo>
                <a:cubicBezTo>
                  <a:pt x="160" y="104"/>
                  <a:pt x="160" y="104"/>
                  <a:pt x="160" y="104"/>
                </a:cubicBezTo>
                <a:cubicBezTo>
                  <a:pt x="168" y="104"/>
                  <a:pt x="176" y="97"/>
                  <a:pt x="176" y="88"/>
                </a:cubicBezTo>
                <a:cubicBezTo>
                  <a:pt x="176" y="72"/>
                  <a:pt x="176" y="72"/>
                  <a:pt x="176" y="72"/>
                </a:cubicBezTo>
                <a:cubicBezTo>
                  <a:pt x="176" y="63"/>
                  <a:pt x="168" y="56"/>
                  <a:pt x="160" y="56"/>
                </a:cubicBezTo>
                <a:moveTo>
                  <a:pt x="16" y="100"/>
                </a:moveTo>
                <a:cubicBezTo>
                  <a:pt x="8" y="100"/>
                  <a:pt x="8" y="100"/>
                  <a:pt x="8" y="100"/>
                </a:cubicBezTo>
                <a:cubicBezTo>
                  <a:pt x="8" y="60"/>
                  <a:pt x="8" y="60"/>
                  <a:pt x="8" y="60"/>
                </a:cubicBezTo>
                <a:cubicBezTo>
                  <a:pt x="16" y="60"/>
                  <a:pt x="16" y="60"/>
                  <a:pt x="16" y="60"/>
                </a:cubicBezTo>
                <a:lnTo>
                  <a:pt x="16" y="100"/>
                </a:lnTo>
                <a:close/>
                <a:moveTo>
                  <a:pt x="101" y="139"/>
                </a:moveTo>
                <a:cubicBezTo>
                  <a:pt x="100" y="143"/>
                  <a:pt x="96" y="146"/>
                  <a:pt x="91" y="144"/>
                </a:cubicBezTo>
                <a:cubicBezTo>
                  <a:pt x="49" y="131"/>
                  <a:pt x="49" y="131"/>
                  <a:pt x="49" y="131"/>
                </a:cubicBezTo>
                <a:cubicBezTo>
                  <a:pt x="45" y="130"/>
                  <a:pt x="43" y="125"/>
                  <a:pt x="44" y="121"/>
                </a:cubicBezTo>
                <a:cubicBezTo>
                  <a:pt x="46" y="116"/>
                  <a:pt x="46" y="116"/>
                  <a:pt x="46" y="116"/>
                </a:cubicBezTo>
                <a:cubicBezTo>
                  <a:pt x="103" y="134"/>
                  <a:pt x="103" y="134"/>
                  <a:pt x="103" y="134"/>
                </a:cubicBezTo>
                <a:lnTo>
                  <a:pt x="101" y="139"/>
                </a:lnTo>
                <a:close/>
                <a:moveTo>
                  <a:pt x="136" y="137"/>
                </a:moveTo>
                <a:cubicBezTo>
                  <a:pt x="24" y="100"/>
                  <a:pt x="24" y="100"/>
                  <a:pt x="24" y="100"/>
                </a:cubicBezTo>
                <a:cubicBezTo>
                  <a:pt x="24" y="100"/>
                  <a:pt x="24" y="100"/>
                  <a:pt x="24" y="100"/>
                </a:cubicBezTo>
                <a:cubicBezTo>
                  <a:pt x="24" y="60"/>
                  <a:pt x="24" y="60"/>
                  <a:pt x="24" y="60"/>
                </a:cubicBezTo>
                <a:cubicBezTo>
                  <a:pt x="24" y="60"/>
                  <a:pt x="24" y="60"/>
                  <a:pt x="24" y="60"/>
                </a:cubicBezTo>
                <a:cubicBezTo>
                  <a:pt x="136" y="24"/>
                  <a:pt x="136" y="24"/>
                  <a:pt x="136" y="24"/>
                </a:cubicBezTo>
                <a:lnTo>
                  <a:pt x="136" y="137"/>
                </a:lnTo>
                <a:close/>
                <a:moveTo>
                  <a:pt x="152" y="148"/>
                </a:moveTo>
                <a:cubicBezTo>
                  <a:pt x="152" y="151"/>
                  <a:pt x="150" y="152"/>
                  <a:pt x="148" y="152"/>
                </a:cubicBezTo>
                <a:cubicBezTo>
                  <a:pt x="145" y="152"/>
                  <a:pt x="144" y="151"/>
                  <a:pt x="144" y="148"/>
                </a:cubicBezTo>
                <a:cubicBezTo>
                  <a:pt x="144" y="12"/>
                  <a:pt x="144" y="12"/>
                  <a:pt x="144" y="12"/>
                </a:cubicBezTo>
                <a:cubicBezTo>
                  <a:pt x="144" y="10"/>
                  <a:pt x="145" y="8"/>
                  <a:pt x="148" y="8"/>
                </a:cubicBezTo>
                <a:cubicBezTo>
                  <a:pt x="150" y="8"/>
                  <a:pt x="152" y="10"/>
                  <a:pt x="152" y="12"/>
                </a:cubicBezTo>
                <a:lnTo>
                  <a:pt x="152" y="148"/>
                </a:lnTo>
                <a:close/>
                <a:moveTo>
                  <a:pt x="168" y="88"/>
                </a:moveTo>
                <a:cubicBezTo>
                  <a:pt x="168" y="93"/>
                  <a:pt x="164" y="96"/>
                  <a:pt x="160" y="96"/>
                </a:cubicBezTo>
                <a:cubicBezTo>
                  <a:pt x="160" y="64"/>
                  <a:pt x="160" y="64"/>
                  <a:pt x="160" y="64"/>
                </a:cubicBezTo>
                <a:cubicBezTo>
                  <a:pt x="164" y="64"/>
                  <a:pt x="168" y="68"/>
                  <a:pt x="168" y="72"/>
                </a:cubicBezTo>
                <a:lnTo>
                  <a:pt x="168" y="88"/>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5" name="Freeform 243">
            <a:extLst>
              <a:ext uri="{FF2B5EF4-FFF2-40B4-BE49-F238E27FC236}">
                <a16:creationId xmlns:a16="http://schemas.microsoft.com/office/drawing/2014/main" id="{F194EAE7-E1BE-440F-8A7B-3B506469F885}"/>
              </a:ext>
            </a:extLst>
          </p:cNvPr>
          <p:cNvSpPr>
            <a:spLocks noEditPoints="1"/>
          </p:cNvSpPr>
          <p:nvPr/>
        </p:nvSpPr>
        <p:spPr bwMode="auto">
          <a:xfrm>
            <a:off x="8859541" y="5008456"/>
            <a:ext cx="288172" cy="350903"/>
          </a:xfrm>
          <a:custGeom>
            <a:avLst/>
            <a:gdLst>
              <a:gd name="T0" fmla="*/ 56 w 144"/>
              <a:gd name="T1" fmla="*/ 112 h 176"/>
              <a:gd name="T2" fmla="*/ 40 w 144"/>
              <a:gd name="T3" fmla="*/ 96 h 176"/>
              <a:gd name="T4" fmla="*/ 40 w 144"/>
              <a:gd name="T5" fmla="*/ 136 h 176"/>
              <a:gd name="T6" fmla="*/ 56 w 144"/>
              <a:gd name="T7" fmla="*/ 120 h 176"/>
              <a:gd name="T8" fmla="*/ 40 w 144"/>
              <a:gd name="T9" fmla="*/ 136 h 176"/>
              <a:gd name="T10" fmla="*/ 80 w 144"/>
              <a:gd name="T11" fmla="*/ 160 h 176"/>
              <a:gd name="T12" fmla="*/ 64 w 144"/>
              <a:gd name="T13" fmla="*/ 144 h 176"/>
              <a:gd name="T14" fmla="*/ 40 w 144"/>
              <a:gd name="T15" fmla="*/ 88 h 176"/>
              <a:gd name="T16" fmla="*/ 56 w 144"/>
              <a:gd name="T17" fmla="*/ 72 h 176"/>
              <a:gd name="T18" fmla="*/ 40 w 144"/>
              <a:gd name="T19" fmla="*/ 88 h 176"/>
              <a:gd name="T20" fmla="*/ 32 w 144"/>
              <a:gd name="T21" fmla="*/ 136 h 176"/>
              <a:gd name="T22" fmla="*/ 16 w 144"/>
              <a:gd name="T23" fmla="*/ 120 h 176"/>
              <a:gd name="T24" fmla="*/ 40 w 144"/>
              <a:gd name="T25" fmla="*/ 160 h 176"/>
              <a:gd name="T26" fmla="*/ 56 w 144"/>
              <a:gd name="T27" fmla="*/ 144 h 176"/>
              <a:gd name="T28" fmla="*/ 40 w 144"/>
              <a:gd name="T29" fmla="*/ 160 h 176"/>
              <a:gd name="T30" fmla="*/ 80 w 144"/>
              <a:gd name="T31" fmla="*/ 136 h 176"/>
              <a:gd name="T32" fmla="*/ 64 w 144"/>
              <a:gd name="T33" fmla="*/ 120 h 176"/>
              <a:gd name="T34" fmla="*/ 16 w 144"/>
              <a:gd name="T35" fmla="*/ 160 h 176"/>
              <a:gd name="T36" fmla="*/ 32 w 144"/>
              <a:gd name="T37" fmla="*/ 144 h 176"/>
              <a:gd name="T38" fmla="*/ 16 w 144"/>
              <a:gd name="T39" fmla="*/ 160 h 176"/>
              <a:gd name="T40" fmla="*/ 32 w 144"/>
              <a:gd name="T41" fmla="*/ 112 h 176"/>
              <a:gd name="T42" fmla="*/ 16 w 144"/>
              <a:gd name="T43" fmla="*/ 96 h 176"/>
              <a:gd name="T44" fmla="*/ 16 w 144"/>
              <a:gd name="T45" fmla="*/ 88 h 176"/>
              <a:gd name="T46" fmla="*/ 32 w 144"/>
              <a:gd name="T47" fmla="*/ 72 h 176"/>
              <a:gd name="T48" fmla="*/ 16 w 144"/>
              <a:gd name="T49" fmla="*/ 88 h 176"/>
              <a:gd name="T50" fmla="*/ 128 w 144"/>
              <a:gd name="T51" fmla="*/ 160 h 176"/>
              <a:gd name="T52" fmla="*/ 112 w 144"/>
              <a:gd name="T53" fmla="*/ 96 h 176"/>
              <a:gd name="T54" fmla="*/ 112 w 144"/>
              <a:gd name="T55" fmla="*/ 88 h 176"/>
              <a:gd name="T56" fmla="*/ 128 w 144"/>
              <a:gd name="T57" fmla="*/ 72 h 176"/>
              <a:gd name="T58" fmla="*/ 112 w 144"/>
              <a:gd name="T59" fmla="*/ 88 h 176"/>
              <a:gd name="T60" fmla="*/ 16 w 144"/>
              <a:gd name="T61" fmla="*/ 0 h 176"/>
              <a:gd name="T62" fmla="*/ 0 w 144"/>
              <a:gd name="T63" fmla="*/ 160 h 176"/>
              <a:gd name="T64" fmla="*/ 128 w 144"/>
              <a:gd name="T65" fmla="*/ 176 h 176"/>
              <a:gd name="T66" fmla="*/ 144 w 144"/>
              <a:gd name="T67" fmla="*/ 16 h 176"/>
              <a:gd name="T68" fmla="*/ 136 w 144"/>
              <a:gd name="T69" fmla="*/ 160 h 176"/>
              <a:gd name="T70" fmla="*/ 16 w 144"/>
              <a:gd name="T71" fmla="*/ 168 h 176"/>
              <a:gd name="T72" fmla="*/ 8 w 144"/>
              <a:gd name="T73" fmla="*/ 16 h 176"/>
              <a:gd name="T74" fmla="*/ 128 w 144"/>
              <a:gd name="T75" fmla="*/ 8 h 176"/>
              <a:gd name="T76" fmla="*/ 136 w 144"/>
              <a:gd name="T77" fmla="*/ 160 h 176"/>
              <a:gd name="T78" fmla="*/ 80 w 144"/>
              <a:gd name="T79" fmla="*/ 112 h 176"/>
              <a:gd name="T80" fmla="*/ 64 w 144"/>
              <a:gd name="T81" fmla="*/ 96 h 176"/>
              <a:gd name="T82" fmla="*/ 16 w 144"/>
              <a:gd name="T83" fmla="*/ 64 h 176"/>
              <a:gd name="T84" fmla="*/ 128 w 144"/>
              <a:gd name="T85" fmla="*/ 16 h 176"/>
              <a:gd name="T86" fmla="*/ 16 w 144"/>
              <a:gd name="T87" fmla="*/ 64 h 176"/>
              <a:gd name="T88" fmla="*/ 120 w 144"/>
              <a:gd name="T89" fmla="*/ 24 h 176"/>
              <a:gd name="T90" fmla="*/ 24 w 144"/>
              <a:gd name="T91" fmla="*/ 56 h 176"/>
              <a:gd name="T92" fmla="*/ 88 w 144"/>
              <a:gd name="T93" fmla="*/ 88 h 176"/>
              <a:gd name="T94" fmla="*/ 104 w 144"/>
              <a:gd name="T95" fmla="*/ 72 h 176"/>
              <a:gd name="T96" fmla="*/ 88 w 144"/>
              <a:gd name="T97" fmla="*/ 88 h 176"/>
              <a:gd name="T98" fmla="*/ 104 w 144"/>
              <a:gd name="T99" fmla="*/ 160 h 176"/>
              <a:gd name="T100" fmla="*/ 88 w 144"/>
              <a:gd name="T101" fmla="*/ 144 h 176"/>
              <a:gd name="T102" fmla="*/ 64 w 144"/>
              <a:gd name="T103" fmla="*/ 88 h 176"/>
              <a:gd name="T104" fmla="*/ 80 w 144"/>
              <a:gd name="T105" fmla="*/ 72 h 176"/>
              <a:gd name="T106" fmla="*/ 64 w 144"/>
              <a:gd name="T107" fmla="*/ 88 h 176"/>
              <a:gd name="T108" fmla="*/ 104 w 144"/>
              <a:gd name="T109" fmla="*/ 112 h 176"/>
              <a:gd name="T110" fmla="*/ 88 w 144"/>
              <a:gd name="T111" fmla="*/ 96 h 176"/>
              <a:gd name="T112" fmla="*/ 88 w 144"/>
              <a:gd name="T113" fmla="*/ 136 h 176"/>
              <a:gd name="T114" fmla="*/ 104 w 144"/>
              <a:gd name="T115" fmla="*/ 120 h 176"/>
              <a:gd name="T116" fmla="*/ 88 w 144"/>
              <a:gd name="T117"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4" h="176">
                <a:moveTo>
                  <a:pt x="40" y="112"/>
                </a:moveTo>
                <a:cubicBezTo>
                  <a:pt x="56" y="112"/>
                  <a:pt x="56" y="112"/>
                  <a:pt x="56" y="112"/>
                </a:cubicBezTo>
                <a:cubicBezTo>
                  <a:pt x="56" y="96"/>
                  <a:pt x="56" y="96"/>
                  <a:pt x="56" y="96"/>
                </a:cubicBezTo>
                <a:cubicBezTo>
                  <a:pt x="40" y="96"/>
                  <a:pt x="40" y="96"/>
                  <a:pt x="40" y="96"/>
                </a:cubicBezTo>
                <a:lnTo>
                  <a:pt x="40" y="112"/>
                </a:lnTo>
                <a:close/>
                <a:moveTo>
                  <a:pt x="40" y="136"/>
                </a:moveTo>
                <a:cubicBezTo>
                  <a:pt x="56" y="136"/>
                  <a:pt x="56" y="136"/>
                  <a:pt x="56" y="136"/>
                </a:cubicBezTo>
                <a:cubicBezTo>
                  <a:pt x="56" y="120"/>
                  <a:pt x="56" y="120"/>
                  <a:pt x="56" y="120"/>
                </a:cubicBezTo>
                <a:cubicBezTo>
                  <a:pt x="40" y="120"/>
                  <a:pt x="40" y="120"/>
                  <a:pt x="40" y="120"/>
                </a:cubicBezTo>
                <a:lnTo>
                  <a:pt x="40" y="136"/>
                </a:lnTo>
                <a:close/>
                <a:moveTo>
                  <a:pt x="64" y="160"/>
                </a:moveTo>
                <a:cubicBezTo>
                  <a:pt x="80" y="160"/>
                  <a:pt x="80" y="160"/>
                  <a:pt x="80" y="160"/>
                </a:cubicBezTo>
                <a:cubicBezTo>
                  <a:pt x="80" y="144"/>
                  <a:pt x="80" y="144"/>
                  <a:pt x="80" y="144"/>
                </a:cubicBezTo>
                <a:cubicBezTo>
                  <a:pt x="64" y="144"/>
                  <a:pt x="64" y="144"/>
                  <a:pt x="64" y="144"/>
                </a:cubicBezTo>
                <a:lnTo>
                  <a:pt x="64" y="160"/>
                </a:lnTo>
                <a:close/>
                <a:moveTo>
                  <a:pt x="40" y="88"/>
                </a:moveTo>
                <a:cubicBezTo>
                  <a:pt x="56" y="88"/>
                  <a:pt x="56" y="88"/>
                  <a:pt x="56" y="88"/>
                </a:cubicBezTo>
                <a:cubicBezTo>
                  <a:pt x="56" y="72"/>
                  <a:pt x="56" y="72"/>
                  <a:pt x="56" y="72"/>
                </a:cubicBezTo>
                <a:cubicBezTo>
                  <a:pt x="40" y="72"/>
                  <a:pt x="40" y="72"/>
                  <a:pt x="40" y="72"/>
                </a:cubicBezTo>
                <a:lnTo>
                  <a:pt x="40" y="88"/>
                </a:lnTo>
                <a:close/>
                <a:moveTo>
                  <a:pt x="16" y="136"/>
                </a:moveTo>
                <a:cubicBezTo>
                  <a:pt x="32" y="136"/>
                  <a:pt x="32" y="136"/>
                  <a:pt x="32" y="136"/>
                </a:cubicBezTo>
                <a:cubicBezTo>
                  <a:pt x="32" y="120"/>
                  <a:pt x="32" y="120"/>
                  <a:pt x="32" y="120"/>
                </a:cubicBezTo>
                <a:cubicBezTo>
                  <a:pt x="16" y="120"/>
                  <a:pt x="16" y="120"/>
                  <a:pt x="16" y="120"/>
                </a:cubicBezTo>
                <a:lnTo>
                  <a:pt x="16" y="136"/>
                </a:lnTo>
                <a:close/>
                <a:moveTo>
                  <a:pt x="40" y="160"/>
                </a:moveTo>
                <a:cubicBezTo>
                  <a:pt x="56" y="160"/>
                  <a:pt x="56" y="160"/>
                  <a:pt x="56" y="160"/>
                </a:cubicBezTo>
                <a:cubicBezTo>
                  <a:pt x="56" y="144"/>
                  <a:pt x="56" y="144"/>
                  <a:pt x="56" y="144"/>
                </a:cubicBezTo>
                <a:cubicBezTo>
                  <a:pt x="40" y="144"/>
                  <a:pt x="40" y="144"/>
                  <a:pt x="40" y="144"/>
                </a:cubicBezTo>
                <a:lnTo>
                  <a:pt x="40" y="160"/>
                </a:lnTo>
                <a:close/>
                <a:moveTo>
                  <a:pt x="64" y="136"/>
                </a:moveTo>
                <a:cubicBezTo>
                  <a:pt x="80" y="136"/>
                  <a:pt x="80" y="136"/>
                  <a:pt x="80" y="136"/>
                </a:cubicBezTo>
                <a:cubicBezTo>
                  <a:pt x="80" y="120"/>
                  <a:pt x="80" y="120"/>
                  <a:pt x="80" y="120"/>
                </a:cubicBezTo>
                <a:cubicBezTo>
                  <a:pt x="64" y="120"/>
                  <a:pt x="64" y="120"/>
                  <a:pt x="64" y="120"/>
                </a:cubicBezTo>
                <a:lnTo>
                  <a:pt x="64" y="136"/>
                </a:lnTo>
                <a:close/>
                <a:moveTo>
                  <a:pt x="16" y="160"/>
                </a:moveTo>
                <a:cubicBezTo>
                  <a:pt x="32" y="160"/>
                  <a:pt x="32" y="160"/>
                  <a:pt x="32" y="160"/>
                </a:cubicBezTo>
                <a:cubicBezTo>
                  <a:pt x="32" y="144"/>
                  <a:pt x="32" y="144"/>
                  <a:pt x="32" y="144"/>
                </a:cubicBezTo>
                <a:cubicBezTo>
                  <a:pt x="16" y="144"/>
                  <a:pt x="16" y="144"/>
                  <a:pt x="16" y="144"/>
                </a:cubicBezTo>
                <a:lnTo>
                  <a:pt x="16" y="160"/>
                </a:lnTo>
                <a:close/>
                <a:moveTo>
                  <a:pt x="16" y="112"/>
                </a:moveTo>
                <a:cubicBezTo>
                  <a:pt x="32" y="112"/>
                  <a:pt x="32" y="112"/>
                  <a:pt x="32" y="112"/>
                </a:cubicBezTo>
                <a:cubicBezTo>
                  <a:pt x="32" y="96"/>
                  <a:pt x="32" y="96"/>
                  <a:pt x="32" y="96"/>
                </a:cubicBezTo>
                <a:cubicBezTo>
                  <a:pt x="16" y="96"/>
                  <a:pt x="16" y="96"/>
                  <a:pt x="16" y="96"/>
                </a:cubicBezTo>
                <a:lnTo>
                  <a:pt x="16" y="112"/>
                </a:lnTo>
                <a:close/>
                <a:moveTo>
                  <a:pt x="16" y="88"/>
                </a:moveTo>
                <a:cubicBezTo>
                  <a:pt x="32" y="88"/>
                  <a:pt x="32" y="88"/>
                  <a:pt x="32" y="88"/>
                </a:cubicBezTo>
                <a:cubicBezTo>
                  <a:pt x="32" y="72"/>
                  <a:pt x="32" y="72"/>
                  <a:pt x="32" y="72"/>
                </a:cubicBezTo>
                <a:cubicBezTo>
                  <a:pt x="16" y="72"/>
                  <a:pt x="16" y="72"/>
                  <a:pt x="16" y="72"/>
                </a:cubicBezTo>
                <a:lnTo>
                  <a:pt x="16" y="88"/>
                </a:lnTo>
                <a:close/>
                <a:moveTo>
                  <a:pt x="112" y="160"/>
                </a:moveTo>
                <a:cubicBezTo>
                  <a:pt x="128" y="160"/>
                  <a:pt x="128" y="160"/>
                  <a:pt x="128" y="160"/>
                </a:cubicBezTo>
                <a:cubicBezTo>
                  <a:pt x="128" y="96"/>
                  <a:pt x="128" y="96"/>
                  <a:pt x="128" y="96"/>
                </a:cubicBezTo>
                <a:cubicBezTo>
                  <a:pt x="112" y="96"/>
                  <a:pt x="112" y="96"/>
                  <a:pt x="112" y="96"/>
                </a:cubicBezTo>
                <a:lnTo>
                  <a:pt x="112" y="160"/>
                </a:lnTo>
                <a:close/>
                <a:moveTo>
                  <a:pt x="112" y="88"/>
                </a:moveTo>
                <a:cubicBezTo>
                  <a:pt x="128" y="88"/>
                  <a:pt x="128" y="88"/>
                  <a:pt x="128" y="88"/>
                </a:cubicBezTo>
                <a:cubicBezTo>
                  <a:pt x="128" y="72"/>
                  <a:pt x="128" y="72"/>
                  <a:pt x="128" y="72"/>
                </a:cubicBezTo>
                <a:cubicBezTo>
                  <a:pt x="112" y="72"/>
                  <a:pt x="112" y="72"/>
                  <a:pt x="112" y="72"/>
                </a:cubicBezTo>
                <a:lnTo>
                  <a:pt x="112" y="88"/>
                </a:lnTo>
                <a:close/>
                <a:moveTo>
                  <a:pt x="128" y="0"/>
                </a:moveTo>
                <a:cubicBezTo>
                  <a:pt x="16" y="0"/>
                  <a:pt x="16" y="0"/>
                  <a:pt x="16" y="0"/>
                </a:cubicBezTo>
                <a:cubicBezTo>
                  <a:pt x="7" y="0"/>
                  <a:pt x="0" y="7"/>
                  <a:pt x="0" y="16"/>
                </a:cubicBezTo>
                <a:cubicBezTo>
                  <a:pt x="0" y="160"/>
                  <a:pt x="0" y="160"/>
                  <a:pt x="0" y="160"/>
                </a:cubicBezTo>
                <a:cubicBezTo>
                  <a:pt x="0" y="169"/>
                  <a:pt x="7" y="176"/>
                  <a:pt x="16" y="176"/>
                </a:cubicBezTo>
                <a:cubicBezTo>
                  <a:pt x="128" y="176"/>
                  <a:pt x="128" y="176"/>
                  <a:pt x="128" y="176"/>
                </a:cubicBezTo>
                <a:cubicBezTo>
                  <a:pt x="136" y="176"/>
                  <a:pt x="144" y="169"/>
                  <a:pt x="144" y="160"/>
                </a:cubicBezTo>
                <a:cubicBezTo>
                  <a:pt x="144" y="16"/>
                  <a:pt x="144" y="16"/>
                  <a:pt x="144" y="16"/>
                </a:cubicBezTo>
                <a:cubicBezTo>
                  <a:pt x="144" y="7"/>
                  <a:pt x="136" y="0"/>
                  <a:pt x="128" y="0"/>
                </a:cubicBezTo>
                <a:moveTo>
                  <a:pt x="136" y="160"/>
                </a:moveTo>
                <a:cubicBezTo>
                  <a:pt x="136" y="165"/>
                  <a:pt x="132" y="168"/>
                  <a:pt x="128" y="168"/>
                </a:cubicBezTo>
                <a:cubicBezTo>
                  <a:pt x="16" y="168"/>
                  <a:pt x="16" y="168"/>
                  <a:pt x="16" y="168"/>
                </a:cubicBezTo>
                <a:cubicBezTo>
                  <a:pt x="11" y="168"/>
                  <a:pt x="8" y="165"/>
                  <a:pt x="8" y="160"/>
                </a:cubicBezTo>
                <a:cubicBezTo>
                  <a:pt x="8" y="16"/>
                  <a:pt x="8" y="16"/>
                  <a:pt x="8" y="16"/>
                </a:cubicBezTo>
                <a:cubicBezTo>
                  <a:pt x="8" y="12"/>
                  <a:pt x="11" y="8"/>
                  <a:pt x="16" y="8"/>
                </a:cubicBezTo>
                <a:cubicBezTo>
                  <a:pt x="128" y="8"/>
                  <a:pt x="128" y="8"/>
                  <a:pt x="128" y="8"/>
                </a:cubicBezTo>
                <a:cubicBezTo>
                  <a:pt x="132" y="8"/>
                  <a:pt x="136" y="12"/>
                  <a:pt x="136" y="16"/>
                </a:cubicBezTo>
                <a:lnTo>
                  <a:pt x="136" y="160"/>
                </a:lnTo>
                <a:close/>
                <a:moveTo>
                  <a:pt x="64" y="112"/>
                </a:moveTo>
                <a:cubicBezTo>
                  <a:pt x="80" y="112"/>
                  <a:pt x="80" y="112"/>
                  <a:pt x="80" y="112"/>
                </a:cubicBezTo>
                <a:cubicBezTo>
                  <a:pt x="80" y="96"/>
                  <a:pt x="80" y="96"/>
                  <a:pt x="80" y="96"/>
                </a:cubicBezTo>
                <a:cubicBezTo>
                  <a:pt x="64" y="96"/>
                  <a:pt x="64" y="96"/>
                  <a:pt x="64" y="96"/>
                </a:cubicBezTo>
                <a:lnTo>
                  <a:pt x="64" y="112"/>
                </a:lnTo>
                <a:close/>
                <a:moveTo>
                  <a:pt x="16" y="64"/>
                </a:moveTo>
                <a:cubicBezTo>
                  <a:pt x="128" y="64"/>
                  <a:pt x="128" y="64"/>
                  <a:pt x="128" y="64"/>
                </a:cubicBezTo>
                <a:cubicBezTo>
                  <a:pt x="128" y="16"/>
                  <a:pt x="128" y="16"/>
                  <a:pt x="128" y="16"/>
                </a:cubicBezTo>
                <a:cubicBezTo>
                  <a:pt x="16" y="16"/>
                  <a:pt x="16" y="16"/>
                  <a:pt x="16" y="16"/>
                </a:cubicBezTo>
                <a:lnTo>
                  <a:pt x="16" y="64"/>
                </a:lnTo>
                <a:close/>
                <a:moveTo>
                  <a:pt x="24" y="24"/>
                </a:moveTo>
                <a:cubicBezTo>
                  <a:pt x="120" y="24"/>
                  <a:pt x="120" y="24"/>
                  <a:pt x="120" y="24"/>
                </a:cubicBezTo>
                <a:cubicBezTo>
                  <a:pt x="120" y="56"/>
                  <a:pt x="120" y="56"/>
                  <a:pt x="120" y="56"/>
                </a:cubicBezTo>
                <a:cubicBezTo>
                  <a:pt x="24" y="56"/>
                  <a:pt x="24" y="56"/>
                  <a:pt x="24" y="56"/>
                </a:cubicBezTo>
                <a:lnTo>
                  <a:pt x="24" y="24"/>
                </a:lnTo>
                <a:close/>
                <a:moveTo>
                  <a:pt x="88" y="88"/>
                </a:moveTo>
                <a:cubicBezTo>
                  <a:pt x="104" y="88"/>
                  <a:pt x="104" y="88"/>
                  <a:pt x="104" y="88"/>
                </a:cubicBezTo>
                <a:cubicBezTo>
                  <a:pt x="104" y="72"/>
                  <a:pt x="104" y="72"/>
                  <a:pt x="104" y="72"/>
                </a:cubicBezTo>
                <a:cubicBezTo>
                  <a:pt x="88" y="72"/>
                  <a:pt x="88" y="72"/>
                  <a:pt x="88" y="72"/>
                </a:cubicBezTo>
                <a:lnTo>
                  <a:pt x="88" y="88"/>
                </a:lnTo>
                <a:close/>
                <a:moveTo>
                  <a:pt x="88" y="160"/>
                </a:moveTo>
                <a:cubicBezTo>
                  <a:pt x="104" y="160"/>
                  <a:pt x="104" y="160"/>
                  <a:pt x="104" y="160"/>
                </a:cubicBezTo>
                <a:cubicBezTo>
                  <a:pt x="104" y="144"/>
                  <a:pt x="104" y="144"/>
                  <a:pt x="104" y="144"/>
                </a:cubicBezTo>
                <a:cubicBezTo>
                  <a:pt x="88" y="144"/>
                  <a:pt x="88" y="144"/>
                  <a:pt x="88" y="144"/>
                </a:cubicBezTo>
                <a:lnTo>
                  <a:pt x="88" y="160"/>
                </a:lnTo>
                <a:close/>
                <a:moveTo>
                  <a:pt x="64" y="88"/>
                </a:moveTo>
                <a:cubicBezTo>
                  <a:pt x="80" y="88"/>
                  <a:pt x="80" y="88"/>
                  <a:pt x="80" y="88"/>
                </a:cubicBezTo>
                <a:cubicBezTo>
                  <a:pt x="80" y="72"/>
                  <a:pt x="80" y="72"/>
                  <a:pt x="80" y="72"/>
                </a:cubicBezTo>
                <a:cubicBezTo>
                  <a:pt x="64" y="72"/>
                  <a:pt x="64" y="72"/>
                  <a:pt x="64" y="72"/>
                </a:cubicBezTo>
                <a:lnTo>
                  <a:pt x="64" y="88"/>
                </a:lnTo>
                <a:close/>
                <a:moveTo>
                  <a:pt x="88" y="112"/>
                </a:moveTo>
                <a:cubicBezTo>
                  <a:pt x="104" y="112"/>
                  <a:pt x="104" y="112"/>
                  <a:pt x="104" y="112"/>
                </a:cubicBezTo>
                <a:cubicBezTo>
                  <a:pt x="104" y="96"/>
                  <a:pt x="104" y="96"/>
                  <a:pt x="104" y="96"/>
                </a:cubicBezTo>
                <a:cubicBezTo>
                  <a:pt x="88" y="96"/>
                  <a:pt x="88" y="96"/>
                  <a:pt x="88" y="96"/>
                </a:cubicBezTo>
                <a:lnTo>
                  <a:pt x="88" y="112"/>
                </a:lnTo>
                <a:close/>
                <a:moveTo>
                  <a:pt x="88" y="136"/>
                </a:moveTo>
                <a:cubicBezTo>
                  <a:pt x="104" y="136"/>
                  <a:pt x="104" y="136"/>
                  <a:pt x="104" y="136"/>
                </a:cubicBezTo>
                <a:cubicBezTo>
                  <a:pt x="104" y="120"/>
                  <a:pt x="104" y="120"/>
                  <a:pt x="104" y="120"/>
                </a:cubicBezTo>
                <a:cubicBezTo>
                  <a:pt x="88" y="120"/>
                  <a:pt x="88" y="120"/>
                  <a:pt x="88" y="120"/>
                </a:cubicBezTo>
                <a:lnTo>
                  <a:pt x="88" y="13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6" name="Freeform 247">
            <a:extLst>
              <a:ext uri="{FF2B5EF4-FFF2-40B4-BE49-F238E27FC236}">
                <a16:creationId xmlns:a16="http://schemas.microsoft.com/office/drawing/2014/main" id="{982B2872-646E-480A-9926-0E3AE12B42C3}"/>
              </a:ext>
            </a:extLst>
          </p:cNvPr>
          <p:cNvSpPr>
            <a:spLocks noEditPoints="1"/>
          </p:cNvSpPr>
          <p:nvPr/>
        </p:nvSpPr>
        <p:spPr bwMode="auto">
          <a:xfrm>
            <a:off x="9450025" y="5008456"/>
            <a:ext cx="352863" cy="350903"/>
          </a:xfrm>
          <a:custGeom>
            <a:avLst/>
            <a:gdLst>
              <a:gd name="T0" fmla="*/ 96 w 176"/>
              <a:gd name="T1" fmla="*/ 48 h 176"/>
              <a:gd name="T2" fmla="*/ 112 w 176"/>
              <a:gd name="T3" fmla="*/ 16 h 176"/>
              <a:gd name="T4" fmla="*/ 80 w 176"/>
              <a:gd name="T5" fmla="*/ 0 h 176"/>
              <a:gd name="T6" fmla="*/ 64 w 176"/>
              <a:gd name="T7" fmla="*/ 32 h 176"/>
              <a:gd name="T8" fmla="*/ 72 w 176"/>
              <a:gd name="T9" fmla="*/ 16 h 176"/>
              <a:gd name="T10" fmla="*/ 96 w 176"/>
              <a:gd name="T11" fmla="*/ 8 h 176"/>
              <a:gd name="T12" fmla="*/ 104 w 176"/>
              <a:gd name="T13" fmla="*/ 32 h 176"/>
              <a:gd name="T14" fmla="*/ 80 w 176"/>
              <a:gd name="T15" fmla="*/ 40 h 176"/>
              <a:gd name="T16" fmla="*/ 72 w 176"/>
              <a:gd name="T17" fmla="*/ 16 h 176"/>
              <a:gd name="T18" fmla="*/ 28 w 176"/>
              <a:gd name="T19" fmla="*/ 116 h 176"/>
              <a:gd name="T20" fmla="*/ 84 w 176"/>
              <a:gd name="T21" fmla="*/ 88 h 176"/>
              <a:gd name="T22" fmla="*/ 88 w 176"/>
              <a:gd name="T23" fmla="*/ 120 h 176"/>
              <a:gd name="T24" fmla="*/ 92 w 176"/>
              <a:gd name="T25" fmla="*/ 88 h 176"/>
              <a:gd name="T26" fmla="*/ 148 w 176"/>
              <a:gd name="T27" fmla="*/ 116 h 176"/>
              <a:gd name="T28" fmla="*/ 156 w 176"/>
              <a:gd name="T29" fmla="*/ 116 h 176"/>
              <a:gd name="T30" fmla="*/ 152 w 176"/>
              <a:gd name="T31" fmla="*/ 80 h 176"/>
              <a:gd name="T32" fmla="*/ 92 w 176"/>
              <a:gd name="T33" fmla="*/ 60 h 176"/>
              <a:gd name="T34" fmla="*/ 84 w 176"/>
              <a:gd name="T35" fmla="*/ 60 h 176"/>
              <a:gd name="T36" fmla="*/ 24 w 176"/>
              <a:gd name="T37" fmla="*/ 80 h 176"/>
              <a:gd name="T38" fmla="*/ 20 w 176"/>
              <a:gd name="T39" fmla="*/ 116 h 176"/>
              <a:gd name="T40" fmla="*/ 160 w 176"/>
              <a:gd name="T41" fmla="*/ 128 h 176"/>
              <a:gd name="T42" fmla="*/ 128 w 176"/>
              <a:gd name="T43" fmla="*/ 144 h 176"/>
              <a:gd name="T44" fmla="*/ 144 w 176"/>
              <a:gd name="T45" fmla="*/ 176 h 176"/>
              <a:gd name="T46" fmla="*/ 176 w 176"/>
              <a:gd name="T47" fmla="*/ 160 h 176"/>
              <a:gd name="T48" fmla="*/ 160 w 176"/>
              <a:gd name="T49" fmla="*/ 128 h 176"/>
              <a:gd name="T50" fmla="*/ 160 w 176"/>
              <a:gd name="T51" fmla="*/ 168 h 176"/>
              <a:gd name="T52" fmla="*/ 136 w 176"/>
              <a:gd name="T53" fmla="*/ 160 h 176"/>
              <a:gd name="T54" fmla="*/ 144 w 176"/>
              <a:gd name="T55" fmla="*/ 136 h 176"/>
              <a:gd name="T56" fmla="*/ 168 w 176"/>
              <a:gd name="T57" fmla="*/ 144 h 176"/>
              <a:gd name="T58" fmla="*/ 32 w 176"/>
              <a:gd name="T59" fmla="*/ 128 h 176"/>
              <a:gd name="T60" fmla="*/ 0 w 176"/>
              <a:gd name="T61" fmla="*/ 144 h 176"/>
              <a:gd name="T62" fmla="*/ 16 w 176"/>
              <a:gd name="T63" fmla="*/ 176 h 176"/>
              <a:gd name="T64" fmla="*/ 48 w 176"/>
              <a:gd name="T65" fmla="*/ 160 h 176"/>
              <a:gd name="T66" fmla="*/ 32 w 176"/>
              <a:gd name="T67" fmla="*/ 128 h 176"/>
              <a:gd name="T68" fmla="*/ 32 w 176"/>
              <a:gd name="T69" fmla="*/ 168 h 176"/>
              <a:gd name="T70" fmla="*/ 8 w 176"/>
              <a:gd name="T71" fmla="*/ 160 h 176"/>
              <a:gd name="T72" fmla="*/ 16 w 176"/>
              <a:gd name="T73" fmla="*/ 136 h 176"/>
              <a:gd name="T74" fmla="*/ 40 w 176"/>
              <a:gd name="T75" fmla="*/ 144 h 176"/>
              <a:gd name="T76" fmla="*/ 96 w 176"/>
              <a:gd name="T77" fmla="*/ 128 h 176"/>
              <a:gd name="T78" fmla="*/ 64 w 176"/>
              <a:gd name="T79" fmla="*/ 144 h 176"/>
              <a:gd name="T80" fmla="*/ 80 w 176"/>
              <a:gd name="T81" fmla="*/ 176 h 176"/>
              <a:gd name="T82" fmla="*/ 112 w 176"/>
              <a:gd name="T83" fmla="*/ 160 h 176"/>
              <a:gd name="T84" fmla="*/ 96 w 176"/>
              <a:gd name="T85" fmla="*/ 128 h 176"/>
              <a:gd name="T86" fmla="*/ 96 w 176"/>
              <a:gd name="T87" fmla="*/ 168 h 176"/>
              <a:gd name="T88" fmla="*/ 72 w 176"/>
              <a:gd name="T89" fmla="*/ 160 h 176"/>
              <a:gd name="T90" fmla="*/ 80 w 176"/>
              <a:gd name="T91" fmla="*/ 136 h 176"/>
              <a:gd name="T92" fmla="*/ 104 w 176"/>
              <a:gd name="T93"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 h="176">
                <a:moveTo>
                  <a:pt x="80" y="48"/>
                </a:moveTo>
                <a:cubicBezTo>
                  <a:pt x="96" y="48"/>
                  <a:pt x="96" y="48"/>
                  <a:pt x="96" y="48"/>
                </a:cubicBezTo>
                <a:cubicBezTo>
                  <a:pt x="104" y="48"/>
                  <a:pt x="112" y="41"/>
                  <a:pt x="112" y="32"/>
                </a:cubicBezTo>
                <a:cubicBezTo>
                  <a:pt x="112" y="16"/>
                  <a:pt x="112" y="16"/>
                  <a:pt x="112" y="16"/>
                </a:cubicBezTo>
                <a:cubicBezTo>
                  <a:pt x="112" y="7"/>
                  <a:pt x="104" y="0"/>
                  <a:pt x="96" y="0"/>
                </a:cubicBezTo>
                <a:cubicBezTo>
                  <a:pt x="80" y="0"/>
                  <a:pt x="80" y="0"/>
                  <a:pt x="80" y="0"/>
                </a:cubicBezTo>
                <a:cubicBezTo>
                  <a:pt x="71" y="0"/>
                  <a:pt x="64" y="7"/>
                  <a:pt x="64" y="16"/>
                </a:cubicBezTo>
                <a:cubicBezTo>
                  <a:pt x="64" y="32"/>
                  <a:pt x="64" y="32"/>
                  <a:pt x="64" y="32"/>
                </a:cubicBezTo>
                <a:cubicBezTo>
                  <a:pt x="64" y="41"/>
                  <a:pt x="71" y="48"/>
                  <a:pt x="80" y="48"/>
                </a:cubicBezTo>
                <a:moveTo>
                  <a:pt x="72" y="16"/>
                </a:moveTo>
                <a:cubicBezTo>
                  <a:pt x="72" y="12"/>
                  <a:pt x="75" y="8"/>
                  <a:pt x="80" y="8"/>
                </a:cubicBezTo>
                <a:cubicBezTo>
                  <a:pt x="96" y="8"/>
                  <a:pt x="96" y="8"/>
                  <a:pt x="96" y="8"/>
                </a:cubicBezTo>
                <a:cubicBezTo>
                  <a:pt x="100" y="8"/>
                  <a:pt x="104" y="12"/>
                  <a:pt x="104" y="16"/>
                </a:cubicBezTo>
                <a:cubicBezTo>
                  <a:pt x="104" y="32"/>
                  <a:pt x="104" y="32"/>
                  <a:pt x="104" y="32"/>
                </a:cubicBezTo>
                <a:cubicBezTo>
                  <a:pt x="104" y="37"/>
                  <a:pt x="100" y="40"/>
                  <a:pt x="96" y="40"/>
                </a:cubicBezTo>
                <a:cubicBezTo>
                  <a:pt x="80" y="40"/>
                  <a:pt x="80" y="40"/>
                  <a:pt x="80" y="40"/>
                </a:cubicBezTo>
                <a:cubicBezTo>
                  <a:pt x="75" y="40"/>
                  <a:pt x="72" y="37"/>
                  <a:pt x="72" y="32"/>
                </a:cubicBezTo>
                <a:lnTo>
                  <a:pt x="72" y="16"/>
                </a:lnTo>
                <a:close/>
                <a:moveTo>
                  <a:pt x="24" y="120"/>
                </a:moveTo>
                <a:cubicBezTo>
                  <a:pt x="26" y="120"/>
                  <a:pt x="28" y="118"/>
                  <a:pt x="28" y="116"/>
                </a:cubicBezTo>
                <a:cubicBezTo>
                  <a:pt x="28" y="88"/>
                  <a:pt x="28" y="88"/>
                  <a:pt x="28" y="88"/>
                </a:cubicBezTo>
                <a:cubicBezTo>
                  <a:pt x="84" y="88"/>
                  <a:pt x="84" y="88"/>
                  <a:pt x="84" y="88"/>
                </a:cubicBezTo>
                <a:cubicBezTo>
                  <a:pt x="84" y="116"/>
                  <a:pt x="84" y="116"/>
                  <a:pt x="84" y="116"/>
                </a:cubicBezTo>
                <a:cubicBezTo>
                  <a:pt x="84" y="118"/>
                  <a:pt x="85" y="120"/>
                  <a:pt x="88" y="120"/>
                </a:cubicBezTo>
                <a:cubicBezTo>
                  <a:pt x="90" y="120"/>
                  <a:pt x="92" y="118"/>
                  <a:pt x="92" y="116"/>
                </a:cubicBezTo>
                <a:cubicBezTo>
                  <a:pt x="92" y="88"/>
                  <a:pt x="92" y="88"/>
                  <a:pt x="92" y="88"/>
                </a:cubicBezTo>
                <a:cubicBezTo>
                  <a:pt x="148" y="88"/>
                  <a:pt x="148" y="88"/>
                  <a:pt x="148" y="88"/>
                </a:cubicBezTo>
                <a:cubicBezTo>
                  <a:pt x="148" y="116"/>
                  <a:pt x="148" y="116"/>
                  <a:pt x="148" y="116"/>
                </a:cubicBezTo>
                <a:cubicBezTo>
                  <a:pt x="148" y="118"/>
                  <a:pt x="149" y="120"/>
                  <a:pt x="152" y="120"/>
                </a:cubicBezTo>
                <a:cubicBezTo>
                  <a:pt x="154" y="120"/>
                  <a:pt x="156" y="118"/>
                  <a:pt x="156" y="116"/>
                </a:cubicBezTo>
                <a:cubicBezTo>
                  <a:pt x="156" y="84"/>
                  <a:pt x="156" y="84"/>
                  <a:pt x="156" y="84"/>
                </a:cubicBezTo>
                <a:cubicBezTo>
                  <a:pt x="156" y="82"/>
                  <a:pt x="154" y="80"/>
                  <a:pt x="152" y="80"/>
                </a:cubicBezTo>
                <a:cubicBezTo>
                  <a:pt x="92" y="80"/>
                  <a:pt x="92" y="80"/>
                  <a:pt x="92" y="80"/>
                </a:cubicBezTo>
                <a:cubicBezTo>
                  <a:pt x="92" y="60"/>
                  <a:pt x="92" y="60"/>
                  <a:pt x="92" y="60"/>
                </a:cubicBezTo>
                <a:cubicBezTo>
                  <a:pt x="92" y="58"/>
                  <a:pt x="90" y="56"/>
                  <a:pt x="88" y="56"/>
                </a:cubicBezTo>
                <a:cubicBezTo>
                  <a:pt x="85" y="56"/>
                  <a:pt x="84" y="58"/>
                  <a:pt x="84" y="60"/>
                </a:cubicBezTo>
                <a:cubicBezTo>
                  <a:pt x="84" y="80"/>
                  <a:pt x="84" y="80"/>
                  <a:pt x="84" y="80"/>
                </a:cubicBezTo>
                <a:cubicBezTo>
                  <a:pt x="24" y="80"/>
                  <a:pt x="24" y="80"/>
                  <a:pt x="24" y="80"/>
                </a:cubicBezTo>
                <a:cubicBezTo>
                  <a:pt x="21" y="80"/>
                  <a:pt x="20" y="82"/>
                  <a:pt x="20" y="84"/>
                </a:cubicBezTo>
                <a:cubicBezTo>
                  <a:pt x="20" y="116"/>
                  <a:pt x="20" y="116"/>
                  <a:pt x="20" y="116"/>
                </a:cubicBezTo>
                <a:cubicBezTo>
                  <a:pt x="20" y="118"/>
                  <a:pt x="21" y="120"/>
                  <a:pt x="24" y="120"/>
                </a:cubicBezTo>
                <a:moveTo>
                  <a:pt x="160" y="128"/>
                </a:moveTo>
                <a:cubicBezTo>
                  <a:pt x="144" y="128"/>
                  <a:pt x="144" y="128"/>
                  <a:pt x="144" y="128"/>
                </a:cubicBezTo>
                <a:cubicBezTo>
                  <a:pt x="135" y="128"/>
                  <a:pt x="128" y="135"/>
                  <a:pt x="128" y="144"/>
                </a:cubicBezTo>
                <a:cubicBezTo>
                  <a:pt x="128" y="160"/>
                  <a:pt x="128" y="160"/>
                  <a:pt x="128" y="160"/>
                </a:cubicBezTo>
                <a:cubicBezTo>
                  <a:pt x="128" y="169"/>
                  <a:pt x="135" y="176"/>
                  <a:pt x="144" y="176"/>
                </a:cubicBezTo>
                <a:cubicBezTo>
                  <a:pt x="160" y="176"/>
                  <a:pt x="160" y="176"/>
                  <a:pt x="160" y="176"/>
                </a:cubicBezTo>
                <a:cubicBezTo>
                  <a:pt x="168" y="176"/>
                  <a:pt x="176" y="169"/>
                  <a:pt x="176" y="160"/>
                </a:cubicBezTo>
                <a:cubicBezTo>
                  <a:pt x="176" y="144"/>
                  <a:pt x="176" y="144"/>
                  <a:pt x="176" y="144"/>
                </a:cubicBezTo>
                <a:cubicBezTo>
                  <a:pt x="176" y="135"/>
                  <a:pt x="168" y="128"/>
                  <a:pt x="160" y="128"/>
                </a:cubicBezTo>
                <a:moveTo>
                  <a:pt x="168" y="160"/>
                </a:moveTo>
                <a:cubicBezTo>
                  <a:pt x="168" y="165"/>
                  <a:pt x="164" y="168"/>
                  <a:pt x="160" y="168"/>
                </a:cubicBezTo>
                <a:cubicBezTo>
                  <a:pt x="144" y="168"/>
                  <a:pt x="144" y="168"/>
                  <a:pt x="144" y="168"/>
                </a:cubicBezTo>
                <a:cubicBezTo>
                  <a:pt x="139" y="168"/>
                  <a:pt x="136" y="165"/>
                  <a:pt x="136" y="160"/>
                </a:cubicBezTo>
                <a:cubicBezTo>
                  <a:pt x="136" y="144"/>
                  <a:pt x="136" y="144"/>
                  <a:pt x="136" y="144"/>
                </a:cubicBezTo>
                <a:cubicBezTo>
                  <a:pt x="136" y="140"/>
                  <a:pt x="139" y="136"/>
                  <a:pt x="144" y="136"/>
                </a:cubicBezTo>
                <a:cubicBezTo>
                  <a:pt x="160" y="136"/>
                  <a:pt x="160" y="136"/>
                  <a:pt x="160" y="136"/>
                </a:cubicBezTo>
                <a:cubicBezTo>
                  <a:pt x="164" y="136"/>
                  <a:pt x="168" y="140"/>
                  <a:pt x="168" y="144"/>
                </a:cubicBezTo>
                <a:lnTo>
                  <a:pt x="168" y="160"/>
                </a:lnTo>
                <a:close/>
                <a:moveTo>
                  <a:pt x="32" y="128"/>
                </a:moveTo>
                <a:cubicBezTo>
                  <a:pt x="16" y="128"/>
                  <a:pt x="16" y="128"/>
                  <a:pt x="16" y="128"/>
                </a:cubicBezTo>
                <a:cubicBezTo>
                  <a:pt x="7" y="128"/>
                  <a:pt x="0" y="135"/>
                  <a:pt x="0" y="144"/>
                </a:cubicBezTo>
                <a:cubicBezTo>
                  <a:pt x="0" y="160"/>
                  <a:pt x="0" y="160"/>
                  <a:pt x="0" y="160"/>
                </a:cubicBezTo>
                <a:cubicBezTo>
                  <a:pt x="0" y="169"/>
                  <a:pt x="7" y="176"/>
                  <a:pt x="16" y="176"/>
                </a:cubicBezTo>
                <a:cubicBezTo>
                  <a:pt x="32" y="176"/>
                  <a:pt x="32" y="176"/>
                  <a:pt x="32" y="176"/>
                </a:cubicBezTo>
                <a:cubicBezTo>
                  <a:pt x="40" y="176"/>
                  <a:pt x="48" y="169"/>
                  <a:pt x="48" y="160"/>
                </a:cubicBezTo>
                <a:cubicBezTo>
                  <a:pt x="48" y="144"/>
                  <a:pt x="48" y="144"/>
                  <a:pt x="48" y="144"/>
                </a:cubicBezTo>
                <a:cubicBezTo>
                  <a:pt x="48" y="135"/>
                  <a:pt x="40" y="128"/>
                  <a:pt x="32" y="128"/>
                </a:cubicBezTo>
                <a:moveTo>
                  <a:pt x="40" y="160"/>
                </a:moveTo>
                <a:cubicBezTo>
                  <a:pt x="40" y="165"/>
                  <a:pt x="36" y="168"/>
                  <a:pt x="32" y="168"/>
                </a:cubicBezTo>
                <a:cubicBezTo>
                  <a:pt x="16" y="168"/>
                  <a:pt x="16" y="168"/>
                  <a:pt x="16" y="168"/>
                </a:cubicBezTo>
                <a:cubicBezTo>
                  <a:pt x="11" y="168"/>
                  <a:pt x="8" y="165"/>
                  <a:pt x="8" y="160"/>
                </a:cubicBezTo>
                <a:cubicBezTo>
                  <a:pt x="8" y="144"/>
                  <a:pt x="8" y="144"/>
                  <a:pt x="8" y="144"/>
                </a:cubicBezTo>
                <a:cubicBezTo>
                  <a:pt x="8" y="140"/>
                  <a:pt x="11" y="136"/>
                  <a:pt x="16" y="136"/>
                </a:cubicBezTo>
                <a:cubicBezTo>
                  <a:pt x="32" y="136"/>
                  <a:pt x="32" y="136"/>
                  <a:pt x="32" y="136"/>
                </a:cubicBezTo>
                <a:cubicBezTo>
                  <a:pt x="36" y="136"/>
                  <a:pt x="40" y="140"/>
                  <a:pt x="40" y="144"/>
                </a:cubicBezTo>
                <a:lnTo>
                  <a:pt x="40" y="160"/>
                </a:lnTo>
                <a:close/>
                <a:moveTo>
                  <a:pt x="96" y="128"/>
                </a:moveTo>
                <a:cubicBezTo>
                  <a:pt x="80" y="128"/>
                  <a:pt x="80" y="128"/>
                  <a:pt x="80" y="128"/>
                </a:cubicBezTo>
                <a:cubicBezTo>
                  <a:pt x="71" y="128"/>
                  <a:pt x="64" y="135"/>
                  <a:pt x="64" y="144"/>
                </a:cubicBezTo>
                <a:cubicBezTo>
                  <a:pt x="64" y="160"/>
                  <a:pt x="64" y="160"/>
                  <a:pt x="64" y="160"/>
                </a:cubicBezTo>
                <a:cubicBezTo>
                  <a:pt x="64" y="169"/>
                  <a:pt x="71" y="176"/>
                  <a:pt x="80" y="176"/>
                </a:cubicBezTo>
                <a:cubicBezTo>
                  <a:pt x="96" y="176"/>
                  <a:pt x="96" y="176"/>
                  <a:pt x="96" y="176"/>
                </a:cubicBezTo>
                <a:cubicBezTo>
                  <a:pt x="104" y="176"/>
                  <a:pt x="112" y="169"/>
                  <a:pt x="112" y="160"/>
                </a:cubicBezTo>
                <a:cubicBezTo>
                  <a:pt x="112" y="144"/>
                  <a:pt x="112" y="144"/>
                  <a:pt x="112" y="144"/>
                </a:cubicBezTo>
                <a:cubicBezTo>
                  <a:pt x="112" y="135"/>
                  <a:pt x="104" y="128"/>
                  <a:pt x="96" y="128"/>
                </a:cubicBezTo>
                <a:moveTo>
                  <a:pt x="104" y="160"/>
                </a:moveTo>
                <a:cubicBezTo>
                  <a:pt x="104" y="165"/>
                  <a:pt x="100" y="168"/>
                  <a:pt x="96" y="168"/>
                </a:cubicBezTo>
                <a:cubicBezTo>
                  <a:pt x="80" y="168"/>
                  <a:pt x="80" y="168"/>
                  <a:pt x="80" y="168"/>
                </a:cubicBezTo>
                <a:cubicBezTo>
                  <a:pt x="75" y="168"/>
                  <a:pt x="72" y="165"/>
                  <a:pt x="72" y="160"/>
                </a:cubicBezTo>
                <a:cubicBezTo>
                  <a:pt x="72" y="144"/>
                  <a:pt x="72" y="144"/>
                  <a:pt x="72" y="144"/>
                </a:cubicBezTo>
                <a:cubicBezTo>
                  <a:pt x="72" y="140"/>
                  <a:pt x="75" y="136"/>
                  <a:pt x="80" y="136"/>
                </a:cubicBezTo>
                <a:cubicBezTo>
                  <a:pt x="96" y="136"/>
                  <a:pt x="96" y="136"/>
                  <a:pt x="96" y="136"/>
                </a:cubicBezTo>
                <a:cubicBezTo>
                  <a:pt x="100" y="136"/>
                  <a:pt x="104" y="140"/>
                  <a:pt x="104" y="144"/>
                </a:cubicBezTo>
                <a:lnTo>
                  <a:pt x="104" y="16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7" name="Freeform 45">
            <a:extLst>
              <a:ext uri="{FF2B5EF4-FFF2-40B4-BE49-F238E27FC236}">
                <a16:creationId xmlns:a16="http://schemas.microsoft.com/office/drawing/2014/main" id="{B5B0D1CF-99C9-48A2-BA4A-43ED67AE760A}"/>
              </a:ext>
            </a:extLst>
          </p:cNvPr>
          <p:cNvSpPr>
            <a:spLocks noEditPoints="1"/>
          </p:cNvSpPr>
          <p:nvPr/>
        </p:nvSpPr>
        <p:spPr bwMode="auto">
          <a:xfrm>
            <a:off x="1934178" y="4332987"/>
            <a:ext cx="355836" cy="354652"/>
          </a:xfrm>
          <a:custGeom>
            <a:avLst/>
            <a:gdLst>
              <a:gd name="T0" fmla="*/ 88 w 176"/>
              <a:gd name="T1" fmla="*/ 64 h 176"/>
              <a:gd name="T2" fmla="*/ 64 w 176"/>
              <a:gd name="T3" fmla="*/ 88 h 176"/>
              <a:gd name="T4" fmla="*/ 88 w 176"/>
              <a:gd name="T5" fmla="*/ 112 h 176"/>
              <a:gd name="T6" fmla="*/ 112 w 176"/>
              <a:gd name="T7" fmla="*/ 88 h 176"/>
              <a:gd name="T8" fmla="*/ 88 w 176"/>
              <a:gd name="T9" fmla="*/ 64 h 176"/>
              <a:gd name="T10" fmla="*/ 88 w 176"/>
              <a:gd name="T11" fmla="*/ 104 h 176"/>
              <a:gd name="T12" fmla="*/ 72 w 176"/>
              <a:gd name="T13" fmla="*/ 88 h 176"/>
              <a:gd name="T14" fmla="*/ 88 w 176"/>
              <a:gd name="T15" fmla="*/ 72 h 176"/>
              <a:gd name="T16" fmla="*/ 104 w 176"/>
              <a:gd name="T17" fmla="*/ 88 h 176"/>
              <a:gd name="T18" fmla="*/ 88 w 176"/>
              <a:gd name="T19" fmla="*/ 104 h 176"/>
              <a:gd name="T20" fmla="*/ 148 w 176"/>
              <a:gd name="T21" fmla="*/ 151 h 176"/>
              <a:gd name="T22" fmla="*/ 176 w 176"/>
              <a:gd name="T23" fmla="*/ 88 h 176"/>
              <a:gd name="T24" fmla="*/ 88 w 176"/>
              <a:gd name="T25" fmla="*/ 0 h 176"/>
              <a:gd name="T26" fmla="*/ 0 w 176"/>
              <a:gd name="T27" fmla="*/ 88 h 176"/>
              <a:gd name="T28" fmla="*/ 27 w 176"/>
              <a:gd name="T29" fmla="*/ 151 h 176"/>
              <a:gd name="T30" fmla="*/ 17 w 176"/>
              <a:gd name="T31" fmla="*/ 169 h 176"/>
              <a:gd name="T32" fmla="*/ 16 w 176"/>
              <a:gd name="T33" fmla="*/ 172 h 176"/>
              <a:gd name="T34" fmla="*/ 20 w 176"/>
              <a:gd name="T35" fmla="*/ 176 h 176"/>
              <a:gd name="T36" fmla="*/ 22 w 176"/>
              <a:gd name="T37" fmla="*/ 175 h 176"/>
              <a:gd name="T38" fmla="*/ 23 w 176"/>
              <a:gd name="T39" fmla="*/ 173 h 176"/>
              <a:gd name="T40" fmla="*/ 32 w 176"/>
              <a:gd name="T41" fmla="*/ 157 h 176"/>
              <a:gd name="T42" fmla="*/ 88 w 176"/>
              <a:gd name="T43" fmla="*/ 176 h 176"/>
              <a:gd name="T44" fmla="*/ 143 w 176"/>
              <a:gd name="T45" fmla="*/ 157 h 176"/>
              <a:gd name="T46" fmla="*/ 152 w 176"/>
              <a:gd name="T47" fmla="*/ 173 h 176"/>
              <a:gd name="T48" fmla="*/ 156 w 176"/>
              <a:gd name="T49" fmla="*/ 176 h 176"/>
              <a:gd name="T50" fmla="*/ 160 w 176"/>
              <a:gd name="T51" fmla="*/ 172 h 176"/>
              <a:gd name="T52" fmla="*/ 158 w 176"/>
              <a:gd name="T53" fmla="*/ 169 h 176"/>
              <a:gd name="T54" fmla="*/ 148 w 176"/>
              <a:gd name="T55" fmla="*/ 151 h 176"/>
              <a:gd name="T56" fmla="*/ 88 w 176"/>
              <a:gd name="T57" fmla="*/ 168 h 176"/>
              <a:gd name="T58" fmla="*/ 8 w 176"/>
              <a:gd name="T59" fmla="*/ 88 h 176"/>
              <a:gd name="T60" fmla="*/ 88 w 176"/>
              <a:gd name="T61" fmla="*/ 8 h 176"/>
              <a:gd name="T62" fmla="*/ 168 w 176"/>
              <a:gd name="T63" fmla="*/ 88 h 176"/>
              <a:gd name="T64" fmla="*/ 88 w 176"/>
              <a:gd name="T65" fmla="*/ 168 h 176"/>
              <a:gd name="T66" fmla="*/ 88 w 176"/>
              <a:gd name="T67" fmla="*/ 32 h 176"/>
              <a:gd name="T68" fmla="*/ 32 w 176"/>
              <a:gd name="T69" fmla="*/ 88 h 176"/>
              <a:gd name="T70" fmla="*/ 88 w 176"/>
              <a:gd name="T71" fmla="*/ 144 h 176"/>
              <a:gd name="T72" fmla="*/ 144 w 176"/>
              <a:gd name="T73" fmla="*/ 88 h 176"/>
              <a:gd name="T74" fmla="*/ 88 w 176"/>
              <a:gd name="T75" fmla="*/ 32 h 176"/>
              <a:gd name="T76" fmla="*/ 88 w 176"/>
              <a:gd name="T77" fmla="*/ 136 h 176"/>
              <a:gd name="T78" fmla="*/ 40 w 176"/>
              <a:gd name="T79" fmla="*/ 88 h 176"/>
              <a:gd name="T80" fmla="*/ 88 w 176"/>
              <a:gd name="T81" fmla="*/ 40 h 176"/>
              <a:gd name="T82" fmla="*/ 136 w 176"/>
              <a:gd name="T83" fmla="*/ 88 h 176"/>
              <a:gd name="T84" fmla="*/ 88 w 176"/>
              <a:gd name="T85"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64"/>
                </a:moveTo>
                <a:cubicBezTo>
                  <a:pt x="74" y="64"/>
                  <a:pt x="64" y="75"/>
                  <a:pt x="64" y="88"/>
                </a:cubicBezTo>
                <a:cubicBezTo>
                  <a:pt x="64" y="101"/>
                  <a:pt x="74" y="112"/>
                  <a:pt x="88" y="112"/>
                </a:cubicBezTo>
                <a:cubicBezTo>
                  <a:pt x="101" y="112"/>
                  <a:pt x="112" y="101"/>
                  <a:pt x="112" y="88"/>
                </a:cubicBezTo>
                <a:cubicBezTo>
                  <a:pt x="112" y="75"/>
                  <a:pt x="101" y="64"/>
                  <a:pt x="88" y="64"/>
                </a:cubicBezTo>
                <a:moveTo>
                  <a:pt x="88" y="104"/>
                </a:moveTo>
                <a:cubicBezTo>
                  <a:pt x="79" y="104"/>
                  <a:pt x="72" y="97"/>
                  <a:pt x="72" y="88"/>
                </a:cubicBezTo>
                <a:cubicBezTo>
                  <a:pt x="72" y="79"/>
                  <a:pt x="79" y="72"/>
                  <a:pt x="88" y="72"/>
                </a:cubicBezTo>
                <a:cubicBezTo>
                  <a:pt x="96" y="72"/>
                  <a:pt x="104" y="79"/>
                  <a:pt x="104" y="88"/>
                </a:cubicBezTo>
                <a:cubicBezTo>
                  <a:pt x="104" y="97"/>
                  <a:pt x="96" y="104"/>
                  <a:pt x="88" y="104"/>
                </a:cubicBezTo>
                <a:moveTo>
                  <a:pt x="148" y="151"/>
                </a:moveTo>
                <a:cubicBezTo>
                  <a:pt x="165" y="135"/>
                  <a:pt x="176" y="113"/>
                  <a:pt x="176" y="88"/>
                </a:cubicBezTo>
                <a:cubicBezTo>
                  <a:pt x="176" y="39"/>
                  <a:pt x="136" y="0"/>
                  <a:pt x="88" y="0"/>
                </a:cubicBezTo>
                <a:cubicBezTo>
                  <a:pt x="39" y="0"/>
                  <a:pt x="0" y="39"/>
                  <a:pt x="0" y="88"/>
                </a:cubicBezTo>
                <a:cubicBezTo>
                  <a:pt x="0" y="113"/>
                  <a:pt x="10" y="135"/>
                  <a:pt x="27" y="151"/>
                </a:cubicBezTo>
                <a:cubicBezTo>
                  <a:pt x="17" y="169"/>
                  <a:pt x="17" y="169"/>
                  <a:pt x="17" y="169"/>
                </a:cubicBezTo>
                <a:cubicBezTo>
                  <a:pt x="16" y="170"/>
                  <a:pt x="16" y="171"/>
                  <a:pt x="16" y="172"/>
                </a:cubicBezTo>
                <a:cubicBezTo>
                  <a:pt x="16" y="174"/>
                  <a:pt x="17" y="176"/>
                  <a:pt x="20" y="176"/>
                </a:cubicBezTo>
                <a:cubicBezTo>
                  <a:pt x="21" y="176"/>
                  <a:pt x="22" y="176"/>
                  <a:pt x="22" y="175"/>
                </a:cubicBezTo>
                <a:cubicBezTo>
                  <a:pt x="23" y="174"/>
                  <a:pt x="23" y="174"/>
                  <a:pt x="23" y="173"/>
                </a:cubicBezTo>
                <a:cubicBezTo>
                  <a:pt x="32" y="157"/>
                  <a:pt x="32" y="157"/>
                  <a:pt x="32" y="157"/>
                </a:cubicBezTo>
                <a:cubicBezTo>
                  <a:pt x="48" y="169"/>
                  <a:pt x="67" y="176"/>
                  <a:pt x="88" y="176"/>
                </a:cubicBezTo>
                <a:cubicBezTo>
                  <a:pt x="108" y="176"/>
                  <a:pt x="128" y="169"/>
                  <a:pt x="143" y="157"/>
                </a:cubicBezTo>
                <a:cubicBezTo>
                  <a:pt x="152" y="173"/>
                  <a:pt x="152" y="173"/>
                  <a:pt x="152" y="173"/>
                </a:cubicBezTo>
                <a:cubicBezTo>
                  <a:pt x="152" y="175"/>
                  <a:pt x="154" y="176"/>
                  <a:pt x="156" y="176"/>
                </a:cubicBezTo>
                <a:cubicBezTo>
                  <a:pt x="158" y="176"/>
                  <a:pt x="160" y="174"/>
                  <a:pt x="160" y="172"/>
                </a:cubicBezTo>
                <a:cubicBezTo>
                  <a:pt x="160" y="171"/>
                  <a:pt x="159" y="170"/>
                  <a:pt x="158" y="169"/>
                </a:cubicBezTo>
                <a:lnTo>
                  <a:pt x="148" y="151"/>
                </a:lnTo>
                <a:close/>
                <a:moveTo>
                  <a:pt x="88" y="168"/>
                </a:moveTo>
                <a:cubicBezTo>
                  <a:pt x="43" y="168"/>
                  <a:pt x="8" y="132"/>
                  <a:pt x="8" y="88"/>
                </a:cubicBezTo>
                <a:cubicBezTo>
                  <a:pt x="8" y="44"/>
                  <a:pt x="43" y="8"/>
                  <a:pt x="88" y="8"/>
                </a:cubicBezTo>
                <a:cubicBezTo>
                  <a:pt x="132" y="8"/>
                  <a:pt x="168" y="44"/>
                  <a:pt x="168" y="88"/>
                </a:cubicBezTo>
                <a:cubicBezTo>
                  <a:pt x="168" y="132"/>
                  <a:pt x="132" y="168"/>
                  <a:pt x="88" y="168"/>
                </a:cubicBezTo>
                <a:moveTo>
                  <a:pt x="88" y="32"/>
                </a:moveTo>
                <a:cubicBezTo>
                  <a:pt x="57" y="32"/>
                  <a:pt x="32" y="57"/>
                  <a:pt x="32" y="88"/>
                </a:cubicBezTo>
                <a:cubicBezTo>
                  <a:pt x="32" y="119"/>
                  <a:pt x="57" y="144"/>
                  <a:pt x="88" y="144"/>
                </a:cubicBezTo>
                <a:cubicBezTo>
                  <a:pt x="118" y="144"/>
                  <a:pt x="144" y="119"/>
                  <a:pt x="144" y="88"/>
                </a:cubicBezTo>
                <a:cubicBezTo>
                  <a:pt x="144" y="57"/>
                  <a:pt x="118" y="32"/>
                  <a:pt x="88" y="32"/>
                </a:cubicBezTo>
                <a:moveTo>
                  <a:pt x="88" y="136"/>
                </a:moveTo>
                <a:cubicBezTo>
                  <a:pt x="61" y="136"/>
                  <a:pt x="40" y="115"/>
                  <a:pt x="40" y="88"/>
                </a:cubicBezTo>
                <a:cubicBezTo>
                  <a:pt x="40" y="61"/>
                  <a:pt x="61" y="40"/>
                  <a:pt x="88" y="40"/>
                </a:cubicBezTo>
                <a:cubicBezTo>
                  <a:pt x="114" y="40"/>
                  <a:pt x="136" y="61"/>
                  <a:pt x="136" y="88"/>
                </a:cubicBezTo>
                <a:cubicBezTo>
                  <a:pt x="136" y="115"/>
                  <a:pt x="114" y="136"/>
                  <a:pt x="88" y="13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8" name="Freeform 67">
            <a:extLst>
              <a:ext uri="{FF2B5EF4-FFF2-40B4-BE49-F238E27FC236}">
                <a16:creationId xmlns:a16="http://schemas.microsoft.com/office/drawing/2014/main" id="{8F6B19AF-F697-4D2C-8234-1CFFDF21D960}"/>
              </a:ext>
            </a:extLst>
          </p:cNvPr>
          <p:cNvSpPr>
            <a:spLocks noEditPoints="1"/>
          </p:cNvSpPr>
          <p:nvPr/>
        </p:nvSpPr>
        <p:spPr bwMode="auto">
          <a:xfrm>
            <a:off x="2591155" y="4332987"/>
            <a:ext cx="354653" cy="354652"/>
          </a:xfrm>
          <a:custGeom>
            <a:avLst/>
            <a:gdLst>
              <a:gd name="T0" fmla="*/ 168 w 176"/>
              <a:gd name="T1" fmla="*/ 8 h 176"/>
              <a:gd name="T2" fmla="*/ 96 w 176"/>
              <a:gd name="T3" fmla="*/ 8 h 176"/>
              <a:gd name="T4" fmla="*/ 88 w 176"/>
              <a:gd name="T5" fmla="*/ 0 h 176"/>
              <a:gd name="T6" fmla="*/ 80 w 176"/>
              <a:gd name="T7" fmla="*/ 8 h 176"/>
              <a:gd name="T8" fmla="*/ 8 w 176"/>
              <a:gd name="T9" fmla="*/ 8 h 176"/>
              <a:gd name="T10" fmla="*/ 0 w 176"/>
              <a:gd name="T11" fmla="*/ 16 h 176"/>
              <a:gd name="T12" fmla="*/ 0 w 176"/>
              <a:gd name="T13" fmla="*/ 24 h 176"/>
              <a:gd name="T14" fmla="*/ 8 w 176"/>
              <a:gd name="T15" fmla="*/ 32 h 176"/>
              <a:gd name="T16" fmla="*/ 8 w 176"/>
              <a:gd name="T17" fmla="*/ 128 h 176"/>
              <a:gd name="T18" fmla="*/ 16 w 176"/>
              <a:gd name="T19" fmla="*/ 136 h 176"/>
              <a:gd name="T20" fmla="*/ 84 w 176"/>
              <a:gd name="T21" fmla="*/ 136 h 176"/>
              <a:gd name="T22" fmla="*/ 84 w 176"/>
              <a:gd name="T23" fmla="*/ 146 h 176"/>
              <a:gd name="T24" fmla="*/ 61 w 176"/>
              <a:gd name="T25" fmla="*/ 169 h 176"/>
              <a:gd name="T26" fmla="*/ 60 w 176"/>
              <a:gd name="T27" fmla="*/ 172 h 176"/>
              <a:gd name="T28" fmla="*/ 64 w 176"/>
              <a:gd name="T29" fmla="*/ 176 h 176"/>
              <a:gd name="T30" fmla="*/ 66 w 176"/>
              <a:gd name="T31" fmla="*/ 175 h 176"/>
              <a:gd name="T32" fmla="*/ 88 w 176"/>
              <a:gd name="T33" fmla="*/ 154 h 176"/>
              <a:gd name="T34" fmla="*/ 109 w 176"/>
              <a:gd name="T35" fmla="*/ 175 h 176"/>
              <a:gd name="T36" fmla="*/ 112 w 176"/>
              <a:gd name="T37" fmla="*/ 176 h 176"/>
              <a:gd name="T38" fmla="*/ 116 w 176"/>
              <a:gd name="T39" fmla="*/ 172 h 176"/>
              <a:gd name="T40" fmla="*/ 114 w 176"/>
              <a:gd name="T41" fmla="*/ 169 h 176"/>
              <a:gd name="T42" fmla="*/ 92 w 176"/>
              <a:gd name="T43" fmla="*/ 146 h 176"/>
              <a:gd name="T44" fmla="*/ 92 w 176"/>
              <a:gd name="T45" fmla="*/ 136 h 176"/>
              <a:gd name="T46" fmla="*/ 160 w 176"/>
              <a:gd name="T47" fmla="*/ 136 h 176"/>
              <a:gd name="T48" fmla="*/ 168 w 176"/>
              <a:gd name="T49" fmla="*/ 128 h 176"/>
              <a:gd name="T50" fmla="*/ 168 w 176"/>
              <a:gd name="T51" fmla="*/ 32 h 176"/>
              <a:gd name="T52" fmla="*/ 176 w 176"/>
              <a:gd name="T53" fmla="*/ 24 h 176"/>
              <a:gd name="T54" fmla="*/ 176 w 176"/>
              <a:gd name="T55" fmla="*/ 16 h 176"/>
              <a:gd name="T56" fmla="*/ 168 w 176"/>
              <a:gd name="T57" fmla="*/ 8 h 176"/>
              <a:gd name="T58" fmla="*/ 160 w 176"/>
              <a:gd name="T59" fmla="*/ 128 h 176"/>
              <a:gd name="T60" fmla="*/ 16 w 176"/>
              <a:gd name="T61" fmla="*/ 128 h 176"/>
              <a:gd name="T62" fmla="*/ 16 w 176"/>
              <a:gd name="T63" fmla="*/ 32 h 176"/>
              <a:gd name="T64" fmla="*/ 160 w 176"/>
              <a:gd name="T65" fmla="*/ 32 h 176"/>
              <a:gd name="T66" fmla="*/ 160 w 176"/>
              <a:gd name="T67" fmla="*/ 128 h 176"/>
              <a:gd name="T68" fmla="*/ 168 w 176"/>
              <a:gd name="T69" fmla="*/ 24 h 176"/>
              <a:gd name="T70" fmla="*/ 160 w 176"/>
              <a:gd name="T71" fmla="*/ 24 h 176"/>
              <a:gd name="T72" fmla="*/ 16 w 176"/>
              <a:gd name="T73" fmla="*/ 24 h 176"/>
              <a:gd name="T74" fmla="*/ 8 w 176"/>
              <a:gd name="T75" fmla="*/ 24 h 176"/>
              <a:gd name="T76" fmla="*/ 8 w 176"/>
              <a:gd name="T77" fmla="*/ 16 h 176"/>
              <a:gd name="T78" fmla="*/ 168 w 176"/>
              <a:gd name="T79" fmla="*/ 16 h 176"/>
              <a:gd name="T80" fmla="*/ 168 w 176"/>
              <a:gd name="T81" fmla="*/ 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76">
                <a:moveTo>
                  <a:pt x="168" y="8"/>
                </a:moveTo>
                <a:cubicBezTo>
                  <a:pt x="96" y="8"/>
                  <a:pt x="96" y="8"/>
                  <a:pt x="96" y="8"/>
                </a:cubicBezTo>
                <a:cubicBezTo>
                  <a:pt x="96" y="4"/>
                  <a:pt x="92" y="0"/>
                  <a:pt x="88" y="0"/>
                </a:cubicBezTo>
                <a:cubicBezTo>
                  <a:pt x="83" y="0"/>
                  <a:pt x="80" y="4"/>
                  <a:pt x="80" y="8"/>
                </a:cubicBezTo>
                <a:cubicBezTo>
                  <a:pt x="8" y="8"/>
                  <a:pt x="8" y="8"/>
                  <a:pt x="8" y="8"/>
                </a:cubicBezTo>
                <a:cubicBezTo>
                  <a:pt x="3" y="8"/>
                  <a:pt x="0" y="12"/>
                  <a:pt x="0" y="16"/>
                </a:cubicBezTo>
                <a:cubicBezTo>
                  <a:pt x="0" y="24"/>
                  <a:pt x="0" y="24"/>
                  <a:pt x="0" y="24"/>
                </a:cubicBezTo>
                <a:cubicBezTo>
                  <a:pt x="0" y="28"/>
                  <a:pt x="3" y="32"/>
                  <a:pt x="8" y="32"/>
                </a:cubicBezTo>
                <a:cubicBezTo>
                  <a:pt x="8" y="128"/>
                  <a:pt x="8" y="128"/>
                  <a:pt x="8" y="128"/>
                </a:cubicBezTo>
                <a:cubicBezTo>
                  <a:pt x="8" y="132"/>
                  <a:pt x="11" y="136"/>
                  <a:pt x="16" y="136"/>
                </a:cubicBezTo>
                <a:cubicBezTo>
                  <a:pt x="84" y="136"/>
                  <a:pt x="84" y="136"/>
                  <a:pt x="84" y="136"/>
                </a:cubicBezTo>
                <a:cubicBezTo>
                  <a:pt x="84" y="146"/>
                  <a:pt x="84" y="146"/>
                  <a:pt x="84" y="146"/>
                </a:cubicBezTo>
                <a:cubicBezTo>
                  <a:pt x="61" y="169"/>
                  <a:pt x="61" y="169"/>
                  <a:pt x="61" y="169"/>
                </a:cubicBezTo>
                <a:cubicBezTo>
                  <a:pt x="60" y="170"/>
                  <a:pt x="60" y="171"/>
                  <a:pt x="60" y="172"/>
                </a:cubicBezTo>
                <a:cubicBezTo>
                  <a:pt x="60" y="174"/>
                  <a:pt x="61" y="176"/>
                  <a:pt x="64" y="176"/>
                </a:cubicBezTo>
                <a:cubicBezTo>
                  <a:pt x="65" y="176"/>
                  <a:pt x="66" y="176"/>
                  <a:pt x="66" y="175"/>
                </a:cubicBezTo>
                <a:cubicBezTo>
                  <a:pt x="88" y="154"/>
                  <a:pt x="88" y="154"/>
                  <a:pt x="88" y="154"/>
                </a:cubicBezTo>
                <a:cubicBezTo>
                  <a:pt x="109" y="175"/>
                  <a:pt x="109" y="175"/>
                  <a:pt x="109" y="175"/>
                </a:cubicBezTo>
                <a:cubicBezTo>
                  <a:pt x="109" y="176"/>
                  <a:pt x="110" y="176"/>
                  <a:pt x="112" y="176"/>
                </a:cubicBezTo>
                <a:cubicBezTo>
                  <a:pt x="114" y="176"/>
                  <a:pt x="116" y="174"/>
                  <a:pt x="116" y="172"/>
                </a:cubicBezTo>
                <a:cubicBezTo>
                  <a:pt x="116" y="171"/>
                  <a:pt x="115" y="170"/>
                  <a:pt x="114" y="169"/>
                </a:cubicBezTo>
                <a:cubicBezTo>
                  <a:pt x="92" y="146"/>
                  <a:pt x="92" y="146"/>
                  <a:pt x="92" y="146"/>
                </a:cubicBezTo>
                <a:cubicBezTo>
                  <a:pt x="92" y="136"/>
                  <a:pt x="92" y="136"/>
                  <a:pt x="92" y="136"/>
                </a:cubicBezTo>
                <a:cubicBezTo>
                  <a:pt x="160" y="136"/>
                  <a:pt x="160" y="136"/>
                  <a:pt x="160" y="136"/>
                </a:cubicBezTo>
                <a:cubicBezTo>
                  <a:pt x="164" y="136"/>
                  <a:pt x="168" y="132"/>
                  <a:pt x="168" y="128"/>
                </a:cubicBezTo>
                <a:cubicBezTo>
                  <a:pt x="168" y="32"/>
                  <a:pt x="168" y="32"/>
                  <a:pt x="168" y="32"/>
                </a:cubicBezTo>
                <a:cubicBezTo>
                  <a:pt x="172" y="32"/>
                  <a:pt x="176" y="28"/>
                  <a:pt x="176" y="24"/>
                </a:cubicBezTo>
                <a:cubicBezTo>
                  <a:pt x="176" y="16"/>
                  <a:pt x="176" y="16"/>
                  <a:pt x="176" y="16"/>
                </a:cubicBezTo>
                <a:cubicBezTo>
                  <a:pt x="176" y="12"/>
                  <a:pt x="172" y="8"/>
                  <a:pt x="168" y="8"/>
                </a:cubicBezTo>
                <a:moveTo>
                  <a:pt x="160" y="128"/>
                </a:moveTo>
                <a:cubicBezTo>
                  <a:pt x="16" y="128"/>
                  <a:pt x="16" y="128"/>
                  <a:pt x="16" y="128"/>
                </a:cubicBezTo>
                <a:cubicBezTo>
                  <a:pt x="16" y="32"/>
                  <a:pt x="16" y="32"/>
                  <a:pt x="16" y="32"/>
                </a:cubicBezTo>
                <a:cubicBezTo>
                  <a:pt x="160" y="32"/>
                  <a:pt x="160" y="32"/>
                  <a:pt x="160" y="32"/>
                </a:cubicBezTo>
                <a:lnTo>
                  <a:pt x="160" y="128"/>
                </a:lnTo>
                <a:close/>
                <a:moveTo>
                  <a:pt x="168" y="24"/>
                </a:moveTo>
                <a:cubicBezTo>
                  <a:pt x="160" y="24"/>
                  <a:pt x="160" y="24"/>
                  <a:pt x="160" y="24"/>
                </a:cubicBezTo>
                <a:cubicBezTo>
                  <a:pt x="16" y="24"/>
                  <a:pt x="16" y="24"/>
                  <a:pt x="16" y="24"/>
                </a:cubicBezTo>
                <a:cubicBezTo>
                  <a:pt x="8" y="24"/>
                  <a:pt x="8" y="24"/>
                  <a:pt x="8" y="24"/>
                </a:cubicBezTo>
                <a:cubicBezTo>
                  <a:pt x="8" y="16"/>
                  <a:pt x="8" y="16"/>
                  <a:pt x="8" y="16"/>
                </a:cubicBezTo>
                <a:cubicBezTo>
                  <a:pt x="168" y="16"/>
                  <a:pt x="168" y="16"/>
                  <a:pt x="168" y="16"/>
                </a:cubicBezTo>
                <a:lnTo>
                  <a:pt x="168" y="2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9" name="Freeform 72">
            <a:extLst>
              <a:ext uri="{FF2B5EF4-FFF2-40B4-BE49-F238E27FC236}">
                <a16:creationId xmlns:a16="http://schemas.microsoft.com/office/drawing/2014/main" id="{4E6AAE80-6E73-4390-BE1F-F2143697422A}"/>
              </a:ext>
            </a:extLst>
          </p:cNvPr>
          <p:cNvSpPr>
            <a:spLocks noEditPoints="1"/>
          </p:cNvSpPr>
          <p:nvPr/>
        </p:nvSpPr>
        <p:spPr bwMode="auto">
          <a:xfrm>
            <a:off x="1934178" y="5055050"/>
            <a:ext cx="355836" cy="257714"/>
          </a:xfrm>
          <a:custGeom>
            <a:avLst/>
            <a:gdLst>
              <a:gd name="T0" fmla="*/ 173 w 176"/>
              <a:gd name="T1" fmla="*/ 32 h 128"/>
              <a:gd name="T2" fmla="*/ 173 w 176"/>
              <a:gd name="T3" fmla="*/ 32 h 128"/>
              <a:gd name="T4" fmla="*/ 89 w 176"/>
              <a:gd name="T5" fmla="*/ 0 h 128"/>
              <a:gd name="T6" fmla="*/ 88 w 176"/>
              <a:gd name="T7" fmla="*/ 0 h 128"/>
              <a:gd name="T8" fmla="*/ 86 w 176"/>
              <a:gd name="T9" fmla="*/ 0 h 128"/>
              <a:gd name="T10" fmla="*/ 2 w 176"/>
              <a:gd name="T11" fmla="*/ 32 h 128"/>
              <a:gd name="T12" fmla="*/ 2 w 176"/>
              <a:gd name="T13" fmla="*/ 32 h 128"/>
              <a:gd name="T14" fmla="*/ 2 w 176"/>
              <a:gd name="T15" fmla="*/ 40 h 128"/>
              <a:gd name="T16" fmla="*/ 2 w 176"/>
              <a:gd name="T17" fmla="*/ 40 h 128"/>
              <a:gd name="T18" fmla="*/ 10 w 176"/>
              <a:gd name="T19" fmla="*/ 43 h 128"/>
              <a:gd name="T20" fmla="*/ 0 w 176"/>
              <a:gd name="T21" fmla="*/ 88 h 128"/>
              <a:gd name="T22" fmla="*/ 16 w 176"/>
              <a:gd name="T23" fmla="*/ 88 h 128"/>
              <a:gd name="T24" fmla="*/ 17 w 176"/>
              <a:gd name="T25" fmla="*/ 45 h 128"/>
              <a:gd name="T26" fmla="*/ 24 w 176"/>
              <a:gd name="T27" fmla="*/ 107 h 128"/>
              <a:gd name="T28" fmla="*/ 24 w 176"/>
              <a:gd name="T29" fmla="*/ 108 h 128"/>
              <a:gd name="T30" fmla="*/ 28 w 176"/>
              <a:gd name="T31" fmla="*/ 112 h 128"/>
              <a:gd name="T32" fmla="*/ 59 w 176"/>
              <a:gd name="T33" fmla="*/ 104 h 128"/>
              <a:gd name="T34" fmla="*/ 85 w 176"/>
              <a:gd name="T35" fmla="*/ 127 h 128"/>
              <a:gd name="T36" fmla="*/ 90 w 176"/>
              <a:gd name="T37" fmla="*/ 127 h 128"/>
              <a:gd name="T38" fmla="*/ 120 w 176"/>
              <a:gd name="T39" fmla="*/ 104 h 128"/>
              <a:gd name="T40" fmla="*/ 151 w 176"/>
              <a:gd name="T41" fmla="*/ 112 h 128"/>
              <a:gd name="T42" fmla="*/ 156 w 176"/>
              <a:gd name="T43" fmla="*/ 108 h 128"/>
              <a:gd name="T44" fmla="*/ 155 w 176"/>
              <a:gd name="T45" fmla="*/ 107 h 128"/>
              <a:gd name="T46" fmla="*/ 173 w 176"/>
              <a:gd name="T47" fmla="*/ 40 h 128"/>
              <a:gd name="T48" fmla="*/ 173 w 176"/>
              <a:gd name="T49" fmla="*/ 40 h 128"/>
              <a:gd name="T50" fmla="*/ 176 w 176"/>
              <a:gd name="T51" fmla="*/ 36 h 128"/>
              <a:gd name="T52" fmla="*/ 120 w 176"/>
              <a:gd name="T53" fmla="*/ 96 h 128"/>
              <a:gd name="T54" fmla="*/ 120 w 176"/>
              <a:gd name="T55" fmla="*/ 96 h 128"/>
              <a:gd name="T56" fmla="*/ 117 w 176"/>
              <a:gd name="T57" fmla="*/ 97 h 128"/>
              <a:gd name="T58" fmla="*/ 62 w 176"/>
              <a:gd name="T59" fmla="*/ 97 h 128"/>
              <a:gd name="T60" fmla="*/ 60 w 176"/>
              <a:gd name="T61" fmla="*/ 96 h 128"/>
              <a:gd name="T62" fmla="*/ 59 w 176"/>
              <a:gd name="T63" fmla="*/ 96 h 128"/>
              <a:gd name="T64" fmla="*/ 38 w 176"/>
              <a:gd name="T65" fmla="*/ 54 h 128"/>
              <a:gd name="T66" fmla="*/ 86 w 176"/>
              <a:gd name="T67" fmla="*/ 72 h 128"/>
              <a:gd name="T68" fmla="*/ 89 w 176"/>
              <a:gd name="T69" fmla="*/ 72 h 128"/>
              <a:gd name="T70" fmla="*/ 137 w 176"/>
              <a:gd name="T71" fmla="*/ 53 h 128"/>
              <a:gd name="T72" fmla="*/ 88 w 176"/>
              <a:gd name="T73" fmla="*/ 64 h 128"/>
              <a:gd name="T74" fmla="*/ 88 w 176"/>
              <a:gd name="T75" fmla="*/ 8 h 128"/>
              <a:gd name="T76" fmla="*/ 88 w 176"/>
              <a:gd name="T7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 h="128">
                <a:moveTo>
                  <a:pt x="176" y="36"/>
                </a:moveTo>
                <a:cubicBezTo>
                  <a:pt x="176" y="34"/>
                  <a:pt x="175" y="33"/>
                  <a:pt x="173" y="32"/>
                </a:cubicBezTo>
                <a:cubicBezTo>
                  <a:pt x="173" y="32"/>
                  <a:pt x="173" y="32"/>
                  <a:pt x="173" y="32"/>
                </a:cubicBezTo>
                <a:cubicBezTo>
                  <a:pt x="173" y="32"/>
                  <a:pt x="173" y="32"/>
                  <a:pt x="173" y="32"/>
                </a:cubicBezTo>
                <a:cubicBezTo>
                  <a:pt x="173" y="32"/>
                  <a:pt x="173" y="32"/>
                  <a:pt x="173" y="32"/>
                </a:cubicBezTo>
                <a:cubicBezTo>
                  <a:pt x="89" y="0"/>
                  <a:pt x="89" y="0"/>
                  <a:pt x="89" y="0"/>
                </a:cubicBezTo>
                <a:cubicBezTo>
                  <a:pt x="89" y="0"/>
                  <a:pt x="89" y="0"/>
                  <a:pt x="89" y="0"/>
                </a:cubicBezTo>
                <a:cubicBezTo>
                  <a:pt x="89" y="0"/>
                  <a:pt x="88" y="0"/>
                  <a:pt x="88" y="0"/>
                </a:cubicBezTo>
                <a:cubicBezTo>
                  <a:pt x="87" y="0"/>
                  <a:pt x="86" y="0"/>
                  <a:pt x="86" y="0"/>
                </a:cubicBezTo>
                <a:cubicBezTo>
                  <a:pt x="86" y="0"/>
                  <a:pt x="86" y="0"/>
                  <a:pt x="86" y="0"/>
                </a:cubicBezTo>
                <a:cubicBezTo>
                  <a:pt x="2" y="32"/>
                  <a:pt x="2" y="32"/>
                  <a:pt x="2" y="32"/>
                </a:cubicBezTo>
                <a:cubicBezTo>
                  <a:pt x="2" y="32"/>
                  <a:pt x="2" y="32"/>
                  <a:pt x="2" y="32"/>
                </a:cubicBezTo>
                <a:cubicBezTo>
                  <a:pt x="2" y="32"/>
                  <a:pt x="2" y="32"/>
                  <a:pt x="2" y="32"/>
                </a:cubicBezTo>
                <a:cubicBezTo>
                  <a:pt x="2" y="32"/>
                  <a:pt x="2" y="32"/>
                  <a:pt x="2" y="32"/>
                </a:cubicBezTo>
                <a:cubicBezTo>
                  <a:pt x="0" y="33"/>
                  <a:pt x="0" y="34"/>
                  <a:pt x="0" y="36"/>
                </a:cubicBezTo>
                <a:cubicBezTo>
                  <a:pt x="0" y="38"/>
                  <a:pt x="0" y="39"/>
                  <a:pt x="2" y="40"/>
                </a:cubicBezTo>
                <a:cubicBezTo>
                  <a:pt x="2" y="40"/>
                  <a:pt x="2" y="40"/>
                  <a:pt x="2" y="40"/>
                </a:cubicBezTo>
                <a:cubicBezTo>
                  <a:pt x="2" y="40"/>
                  <a:pt x="2" y="40"/>
                  <a:pt x="2" y="40"/>
                </a:cubicBezTo>
                <a:cubicBezTo>
                  <a:pt x="2" y="40"/>
                  <a:pt x="2" y="40"/>
                  <a:pt x="2" y="40"/>
                </a:cubicBezTo>
                <a:cubicBezTo>
                  <a:pt x="10" y="43"/>
                  <a:pt x="10" y="43"/>
                  <a:pt x="10" y="43"/>
                </a:cubicBezTo>
                <a:cubicBezTo>
                  <a:pt x="4" y="81"/>
                  <a:pt x="4" y="81"/>
                  <a:pt x="4" y="81"/>
                </a:cubicBezTo>
                <a:cubicBezTo>
                  <a:pt x="2" y="82"/>
                  <a:pt x="0" y="85"/>
                  <a:pt x="0" y="88"/>
                </a:cubicBezTo>
                <a:cubicBezTo>
                  <a:pt x="0" y="92"/>
                  <a:pt x="3" y="96"/>
                  <a:pt x="8" y="96"/>
                </a:cubicBezTo>
                <a:cubicBezTo>
                  <a:pt x="12" y="96"/>
                  <a:pt x="16" y="92"/>
                  <a:pt x="16" y="88"/>
                </a:cubicBezTo>
                <a:cubicBezTo>
                  <a:pt x="16" y="85"/>
                  <a:pt x="14" y="83"/>
                  <a:pt x="12" y="82"/>
                </a:cubicBezTo>
                <a:cubicBezTo>
                  <a:pt x="17" y="45"/>
                  <a:pt x="17" y="45"/>
                  <a:pt x="17" y="45"/>
                </a:cubicBezTo>
                <a:cubicBezTo>
                  <a:pt x="31" y="51"/>
                  <a:pt x="31" y="51"/>
                  <a:pt x="31" y="51"/>
                </a:cubicBezTo>
                <a:cubicBezTo>
                  <a:pt x="24" y="107"/>
                  <a:pt x="24" y="107"/>
                  <a:pt x="24" y="107"/>
                </a:cubicBezTo>
                <a:cubicBezTo>
                  <a:pt x="24" y="107"/>
                  <a:pt x="24" y="107"/>
                  <a:pt x="24" y="107"/>
                </a:cubicBezTo>
                <a:cubicBezTo>
                  <a:pt x="24" y="108"/>
                  <a:pt x="24" y="108"/>
                  <a:pt x="24" y="108"/>
                </a:cubicBezTo>
                <a:cubicBezTo>
                  <a:pt x="24" y="110"/>
                  <a:pt x="25" y="112"/>
                  <a:pt x="28" y="112"/>
                </a:cubicBezTo>
                <a:cubicBezTo>
                  <a:pt x="28" y="112"/>
                  <a:pt x="28" y="112"/>
                  <a:pt x="28" y="112"/>
                </a:cubicBezTo>
                <a:cubicBezTo>
                  <a:pt x="28" y="112"/>
                  <a:pt x="28" y="112"/>
                  <a:pt x="28" y="112"/>
                </a:cubicBezTo>
                <a:cubicBezTo>
                  <a:pt x="59" y="104"/>
                  <a:pt x="59" y="104"/>
                  <a:pt x="59" y="104"/>
                </a:cubicBezTo>
                <a:cubicBezTo>
                  <a:pt x="85" y="127"/>
                  <a:pt x="85" y="127"/>
                  <a:pt x="85" y="127"/>
                </a:cubicBezTo>
                <a:cubicBezTo>
                  <a:pt x="85" y="127"/>
                  <a:pt x="85" y="127"/>
                  <a:pt x="85" y="127"/>
                </a:cubicBezTo>
                <a:cubicBezTo>
                  <a:pt x="86" y="128"/>
                  <a:pt x="87" y="128"/>
                  <a:pt x="88" y="128"/>
                </a:cubicBezTo>
                <a:cubicBezTo>
                  <a:pt x="88" y="128"/>
                  <a:pt x="89" y="128"/>
                  <a:pt x="90" y="127"/>
                </a:cubicBezTo>
                <a:cubicBezTo>
                  <a:pt x="90" y="127"/>
                  <a:pt x="90" y="127"/>
                  <a:pt x="90" y="127"/>
                </a:cubicBezTo>
                <a:cubicBezTo>
                  <a:pt x="120" y="104"/>
                  <a:pt x="120" y="104"/>
                  <a:pt x="120" y="104"/>
                </a:cubicBezTo>
                <a:cubicBezTo>
                  <a:pt x="151" y="112"/>
                  <a:pt x="151" y="112"/>
                  <a:pt x="151" y="112"/>
                </a:cubicBezTo>
                <a:cubicBezTo>
                  <a:pt x="151" y="112"/>
                  <a:pt x="151" y="112"/>
                  <a:pt x="151" y="112"/>
                </a:cubicBezTo>
                <a:cubicBezTo>
                  <a:pt x="151" y="112"/>
                  <a:pt x="151" y="112"/>
                  <a:pt x="152" y="112"/>
                </a:cubicBezTo>
                <a:cubicBezTo>
                  <a:pt x="154" y="112"/>
                  <a:pt x="156" y="110"/>
                  <a:pt x="156" y="108"/>
                </a:cubicBezTo>
                <a:cubicBezTo>
                  <a:pt x="156" y="108"/>
                  <a:pt x="155" y="108"/>
                  <a:pt x="155" y="107"/>
                </a:cubicBezTo>
                <a:cubicBezTo>
                  <a:pt x="155" y="107"/>
                  <a:pt x="155" y="107"/>
                  <a:pt x="155" y="107"/>
                </a:cubicBezTo>
                <a:cubicBezTo>
                  <a:pt x="145" y="50"/>
                  <a:pt x="145" y="50"/>
                  <a:pt x="145" y="50"/>
                </a:cubicBezTo>
                <a:cubicBezTo>
                  <a:pt x="173" y="40"/>
                  <a:pt x="173" y="40"/>
                  <a:pt x="173" y="40"/>
                </a:cubicBezTo>
                <a:cubicBezTo>
                  <a:pt x="173" y="40"/>
                  <a:pt x="173" y="40"/>
                  <a:pt x="173" y="40"/>
                </a:cubicBezTo>
                <a:cubicBezTo>
                  <a:pt x="173" y="40"/>
                  <a:pt x="173" y="40"/>
                  <a:pt x="173" y="40"/>
                </a:cubicBezTo>
                <a:cubicBezTo>
                  <a:pt x="173" y="40"/>
                  <a:pt x="173" y="40"/>
                  <a:pt x="173" y="40"/>
                </a:cubicBezTo>
                <a:cubicBezTo>
                  <a:pt x="175" y="39"/>
                  <a:pt x="176" y="38"/>
                  <a:pt x="176" y="36"/>
                </a:cubicBezTo>
                <a:moveTo>
                  <a:pt x="146" y="103"/>
                </a:moveTo>
                <a:cubicBezTo>
                  <a:pt x="120" y="96"/>
                  <a:pt x="120" y="96"/>
                  <a:pt x="120" y="96"/>
                </a:cubicBezTo>
                <a:cubicBezTo>
                  <a:pt x="120" y="96"/>
                  <a:pt x="120" y="96"/>
                  <a:pt x="120" y="96"/>
                </a:cubicBezTo>
                <a:cubicBezTo>
                  <a:pt x="120" y="96"/>
                  <a:pt x="120" y="96"/>
                  <a:pt x="120" y="96"/>
                </a:cubicBezTo>
                <a:cubicBezTo>
                  <a:pt x="119" y="96"/>
                  <a:pt x="118" y="96"/>
                  <a:pt x="117" y="97"/>
                </a:cubicBezTo>
                <a:cubicBezTo>
                  <a:pt x="117" y="97"/>
                  <a:pt x="117" y="97"/>
                  <a:pt x="117" y="97"/>
                </a:cubicBezTo>
                <a:cubicBezTo>
                  <a:pt x="88" y="119"/>
                  <a:pt x="88" y="119"/>
                  <a:pt x="88" y="119"/>
                </a:cubicBezTo>
                <a:cubicBezTo>
                  <a:pt x="62" y="97"/>
                  <a:pt x="62" y="97"/>
                  <a:pt x="62" y="97"/>
                </a:cubicBezTo>
                <a:cubicBezTo>
                  <a:pt x="62" y="97"/>
                  <a:pt x="62" y="97"/>
                  <a:pt x="62" y="97"/>
                </a:cubicBezTo>
                <a:cubicBezTo>
                  <a:pt x="61" y="96"/>
                  <a:pt x="60" y="96"/>
                  <a:pt x="60" y="96"/>
                </a:cubicBezTo>
                <a:cubicBezTo>
                  <a:pt x="59" y="96"/>
                  <a:pt x="59" y="96"/>
                  <a:pt x="59" y="96"/>
                </a:cubicBezTo>
                <a:cubicBezTo>
                  <a:pt x="59" y="96"/>
                  <a:pt x="59" y="96"/>
                  <a:pt x="59" y="96"/>
                </a:cubicBezTo>
                <a:cubicBezTo>
                  <a:pt x="32" y="103"/>
                  <a:pt x="32" y="103"/>
                  <a:pt x="32" y="103"/>
                </a:cubicBezTo>
                <a:cubicBezTo>
                  <a:pt x="38" y="54"/>
                  <a:pt x="38" y="54"/>
                  <a:pt x="38" y="54"/>
                </a:cubicBezTo>
                <a:cubicBezTo>
                  <a:pt x="86" y="72"/>
                  <a:pt x="86" y="72"/>
                  <a:pt x="86" y="72"/>
                </a:cubicBezTo>
                <a:cubicBezTo>
                  <a:pt x="86" y="72"/>
                  <a:pt x="86" y="72"/>
                  <a:pt x="86" y="72"/>
                </a:cubicBezTo>
                <a:cubicBezTo>
                  <a:pt x="86" y="72"/>
                  <a:pt x="87" y="72"/>
                  <a:pt x="88" y="72"/>
                </a:cubicBezTo>
                <a:cubicBezTo>
                  <a:pt x="88" y="72"/>
                  <a:pt x="89" y="72"/>
                  <a:pt x="89" y="72"/>
                </a:cubicBezTo>
                <a:cubicBezTo>
                  <a:pt x="89" y="72"/>
                  <a:pt x="89" y="72"/>
                  <a:pt x="89" y="72"/>
                </a:cubicBezTo>
                <a:cubicBezTo>
                  <a:pt x="137" y="53"/>
                  <a:pt x="137" y="53"/>
                  <a:pt x="137" y="53"/>
                </a:cubicBezTo>
                <a:lnTo>
                  <a:pt x="146" y="103"/>
                </a:lnTo>
                <a:close/>
                <a:moveTo>
                  <a:pt x="88" y="64"/>
                </a:moveTo>
                <a:cubicBezTo>
                  <a:pt x="15" y="36"/>
                  <a:pt x="15" y="36"/>
                  <a:pt x="15" y="36"/>
                </a:cubicBezTo>
                <a:cubicBezTo>
                  <a:pt x="88" y="8"/>
                  <a:pt x="88" y="8"/>
                  <a:pt x="88" y="8"/>
                </a:cubicBezTo>
                <a:cubicBezTo>
                  <a:pt x="160" y="36"/>
                  <a:pt x="160" y="36"/>
                  <a:pt x="160" y="36"/>
                </a:cubicBezTo>
                <a:lnTo>
                  <a:pt x="88" y="6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0" name="Freeform 73">
            <a:extLst>
              <a:ext uri="{FF2B5EF4-FFF2-40B4-BE49-F238E27FC236}">
                <a16:creationId xmlns:a16="http://schemas.microsoft.com/office/drawing/2014/main" id="{1661F02F-DEFF-47E0-9ACD-8475FDADC932}"/>
              </a:ext>
            </a:extLst>
          </p:cNvPr>
          <p:cNvSpPr>
            <a:spLocks noEditPoints="1"/>
          </p:cNvSpPr>
          <p:nvPr/>
        </p:nvSpPr>
        <p:spPr bwMode="auto">
          <a:xfrm>
            <a:off x="2592326" y="5006581"/>
            <a:ext cx="193877" cy="354652"/>
          </a:xfrm>
          <a:custGeom>
            <a:avLst/>
            <a:gdLst>
              <a:gd name="T0" fmla="*/ 28 w 96"/>
              <a:gd name="T1" fmla="*/ 64 h 176"/>
              <a:gd name="T2" fmla="*/ 44 w 96"/>
              <a:gd name="T3" fmla="*/ 64 h 176"/>
              <a:gd name="T4" fmla="*/ 44 w 96"/>
              <a:gd name="T5" fmla="*/ 80 h 176"/>
              <a:gd name="T6" fmla="*/ 48 w 96"/>
              <a:gd name="T7" fmla="*/ 84 h 176"/>
              <a:gd name="T8" fmla="*/ 52 w 96"/>
              <a:gd name="T9" fmla="*/ 80 h 176"/>
              <a:gd name="T10" fmla="*/ 52 w 96"/>
              <a:gd name="T11" fmla="*/ 64 h 176"/>
              <a:gd name="T12" fmla="*/ 68 w 96"/>
              <a:gd name="T13" fmla="*/ 64 h 176"/>
              <a:gd name="T14" fmla="*/ 72 w 96"/>
              <a:gd name="T15" fmla="*/ 60 h 176"/>
              <a:gd name="T16" fmla="*/ 68 w 96"/>
              <a:gd name="T17" fmla="*/ 56 h 176"/>
              <a:gd name="T18" fmla="*/ 52 w 96"/>
              <a:gd name="T19" fmla="*/ 56 h 176"/>
              <a:gd name="T20" fmla="*/ 52 w 96"/>
              <a:gd name="T21" fmla="*/ 40 h 176"/>
              <a:gd name="T22" fmla="*/ 48 w 96"/>
              <a:gd name="T23" fmla="*/ 36 h 176"/>
              <a:gd name="T24" fmla="*/ 44 w 96"/>
              <a:gd name="T25" fmla="*/ 40 h 176"/>
              <a:gd name="T26" fmla="*/ 44 w 96"/>
              <a:gd name="T27" fmla="*/ 56 h 176"/>
              <a:gd name="T28" fmla="*/ 28 w 96"/>
              <a:gd name="T29" fmla="*/ 56 h 176"/>
              <a:gd name="T30" fmla="*/ 24 w 96"/>
              <a:gd name="T31" fmla="*/ 60 h 176"/>
              <a:gd name="T32" fmla="*/ 28 w 96"/>
              <a:gd name="T33" fmla="*/ 64 h 176"/>
              <a:gd name="T34" fmla="*/ 92 w 96"/>
              <a:gd name="T35" fmla="*/ 0 h 176"/>
              <a:gd name="T36" fmla="*/ 4 w 96"/>
              <a:gd name="T37" fmla="*/ 0 h 176"/>
              <a:gd name="T38" fmla="*/ 0 w 96"/>
              <a:gd name="T39" fmla="*/ 4 h 176"/>
              <a:gd name="T40" fmla="*/ 0 w 96"/>
              <a:gd name="T41" fmla="*/ 172 h 176"/>
              <a:gd name="T42" fmla="*/ 4 w 96"/>
              <a:gd name="T43" fmla="*/ 176 h 176"/>
              <a:gd name="T44" fmla="*/ 6 w 96"/>
              <a:gd name="T45" fmla="*/ 175 h 176"/>
              <a:gd name="T46" fmla="*/ 6 w 96"/>
              <a:gd name="T47" fmla="*/ 175 h 176"/>
              <a:gd name="T48" fmla="*/ 48 w 96"/>
              <a:gd name="T49" fmla="*/ 130 h 176"/>
              <a:gd name="T50" fmla="*/ 89 w 96"/>
              <a:gd name="T51" fmla="*/ 175 h 176"/>
              <a:gd name="T52" fmla="*/ 89 w 96"/>
              <a:gd name="T53" fmla="*/ 175 h 176"/>
              <a:gd name="T54" fmla="*/ 92 w 96"/>
              <a:gd name="T55" fmla="*/ 176 h 176"/>
              <a:gd name="T56" fmla="*/ 96 w 96"/>
              <a:gd name="T57" fmla="*/ 172 h 176"/>
              <a:gd name="T58" fmla="*/ 96 w 96"/>
              <a:gd name="T59" fmla="*/ 4 h 176"/>
              <a:gd name="T60" fmla="*/ 92 w 96"/>
              <a:gd name="T61" fmla="*/ 0 h 176"/>
              <a:gd name="T62" fmla="*/ 88 w 96"/>
              <a:gd name="T63" fmla="*/ 162 h 176"/>
              <a:gd name="T64" fmla="*/ 50 w 96"/>
              <a:gd name="T65" fmla="*/ 121 h 176"/>
              <a:gd name="T66" fmla="*/ 50 w 96"/>
              <a:gd name="T67" fmla="*/ 121 h 176"/>
              <a:gd name="T68" fmla="*/ 48 w 96"/>
              <a:gd name="T69" fmla="*/ 120 h 176"/>
              <a:gd name="T70" fmla="*/ 45 w 96"/>
              <a:gd name="T71" fmla="*/ 121 h 176"/>
              <a:gd name="T72" fmla="*/ 45 w 96"/>
              <a:gd name="T73" fmla="*/ 121 h 176"/>
              <a:gd name="T74" fmla="*/ 8 w 96"/>
              <a:gd name="T75" fmla="*/ 162 h 176"/>
              <a:gd name="T76" fmla="*/ 8 w 96"/>
              <a:gd name="T77" fmla="*/ 8 h 176"/>
              <a:gd name="T78" fmla="*/ 88 w 96"/>
              <a:gd name="T79" fmla="*/ 8 h 176"/>
              <a:gd name="T80" fmla="*/ 88 w 96"/>
              <a:gd name="T81" fmla="*/ 16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6" h="176">
                <a:moveTo>
                  <a:pt x="28" y="64"/>
                </a:moveTo>
                <a:cubicBezTo>
                  <a:pt x="44" y="64"/>
                  <a:pt x="44" y="64"/>
                  <a:pt x="44" y="64"/>
                </a:cubicBezTo>
                <a:cubicBezTo>
                  <a:pt x="44" y="80"/>
                  <a:pt x="44" y="80"/>
                  <a:pt x="44" y="80"/>
                </a:cubicBezTo>
                <a:cubicBezTo>
                  <a:pt x="44" y="82"/>
                  <a:pt x="45" y="84"/>
                  <a:pt x="48" y="84"/>
                </a:cubicBezTo>
                <a:cubicBezTo>
                  <a:pt x="50" y="84"/>
                  <a:pt x="52" y="82"/>
                  <a:pt x="52" y="80"/>
                </a:cubicBezTo>
                <a:cubicBezTo>
                  <a:pt x="52" y="64"/>
                  <a:pt x="52" y="64"/>
                  <a:pt x="52" y="64"/>
                </a:cubicBezTo>
                <a:cubicBezTo>
                  <a:pt x="68" y="64"/>
                  <a:pt x="68" y="64"/>
                  <a:pt x="68" y="64"/>
                </a:cubicBezTo>
                <a:cubicBezTo>
                  <a:pt x="70" y="64"/>
                  <a:pt x="72" y="62"/>
                  <a:pt x="72" y="60"/>
                </a:cubicBezTo>
                <a:cubicBezTo>
                  <a:pt x="72" y="58"/>
                  <a:pt x="70" y="56"/>
                  <a:pt x="68" y="56"/>
                </a:cubicBezTo>
                <a:cubicBezTo>
                  <a:pt x="52" y="56"/>
                  <a:pt x="52" y="56"/>
                  <a:pt x="52" y="56"/>
                </a:cubicBezTo>
                <a:cubicBezTo>
                  <a:pt x="52" y="40"/>
                  <a:pt x="52" y="40"/>
                  <a:pt x="52" y="40"/>
                </a:cubicBezTo>
                <a:cubicBezTo>
                  <a:pt x="52" y="38"/>
                  <a:pt x="50" y="36"/>
                  <a:pt x="48" y="36"/>
                </a:cubicBezTo>
                <a:cubicBezTo>
                  <a:pt x="45" y="36"/>
                  <a:pt x="44" y="38"/>
                  <a:pt x="44" y="40"/>
                </a:cubicBezTo>
                <a:cubicBezTo>
                  <a:pt x="44" y="56"/>
                  <a:pt x="44" y="56"/>
                  <a:pt x="44" y="56"/>
                </a:cubicBezTo>
                <a:cubicBezTo>
                  <a:pt x="28" y="56"/>
                  <a:pt x="28" y="56"/>
                  <a:pt x="28" y="56"/>
                </a:cubicBezTo>
                <a:cubicBezTo>
                  <a:pt x="25" y="56"/>
                  <a:pt x="24" y="58"/>
                  <a:pt x="24" y="60"/>
                </a:cubicBezTo>
                <a:cubicBezTo>
                  <a:pt x="24" y="62"/>
                  <a:pt x="25" y="64"/>
                  <a:pt x="28" y="64"/>
                </a:cubicBezTo>
                <a:moveTo>
                  <a:pt x="92" y="0"/>
                </a:moveTo>
                <a:cubicBezTo>
                  <a:pt x="4" y="0"/>
                  <a:pt x="4" y="0"/>
                  <a:pt x="4" y="0"/>
                </a:cubicBezTo>
                <a:cubicBezTo>
                  <a:pt x="1" y="0"/>
                  <a:pt x="0" y="2"/>
                  <a:pt x="0" y="4"/>
                </a:cubicBezTo>
                <a:cubicBezTo>
                  <a:pt x="0" y="172"/>
                  <a:pt x="0" y="172"/>
                  <a:pt x="0" y="172"/>
                </a:cubicBezTo>
                <a:cubicBezTo>
                  <a:pt x="0" y="174"/>
                  <a:pt x="1" y="176"/>
                  <a:pt x="4" y="176"/>
                </a:cubicBezTo>
                <a:cubicBezTo>
                  <a:pt x="5" y="176"/>
                  <a:pt x="6" y="175"/>
                  <a:pt x="6" y="175"/>
                </a:cubicBezTo>
                <a:cubicBezTo>
                  <a:pt x="6" y="175"/>
                  <a:pt x="6" y="175"/>
                  <a:pt x="6" y="175"/>
                </a:cubicBezTo>
                <a:cubicBezTo>
                  <a:pt x="48" y="130"/>
                  <a:pt x="48" y="130"/>
                  <a:pt x="48" y="130"/>
                </a:cubicBezTo>
                <a:cubicBezTo>
                  <a:pt x="89" y="175"/>
                  <a:pt x="89" y="175"/>
                  <a:pt x="89" y="175"/>
                </a:cubicBezTo>
                <a:cubicBezTo>
                  <a:pt x="89" y="175"/>
                  <a:pt x="89" y="175"/>
                  <a:pt x="89" y="175"/>
                </a:cubicBezTo>
                <a:cubicBezTo>
                  <a:pt x="89" y="175"/>
                  <a:pt x="90" y="176"/>
                  <a:pt x="92" y="176"/>
                </a:cubicBezTo>
                <a:cubicBezTo>
                  <a:pt x="94" y="176"/>
                  <a:pt x="96" y="174"/>
                  <a:pt x="96" y="172"/>
                </a:cubicBezTo>
                <a:cubicBezTo>
                  <a:pt x="96" y="4"/>
                  <a:pt x="96" y="4"/>
                  <a:pt x="96" y="4"/>
                </a:cubicBezTo>
                <a:cubicBezTo>
                  <a:pt x="96" y="2"/>
                  <a:pt x="94" y="0"/>
                  <a:pt x="92" y="0"/>
                </a:cubicBezTo>
                <a:moveTo>
                  <a:pt x="88" y="162"/>
                </a:moveTo>
                <a:cubicBezTo>
                  <a:pt x="50" y="121"/>
                  <a:pt x="50" y="121"/>
                  <a:pt x="50" y="121"/>
                </a:cubicBezTo>
                <a:cubicBezTo>
                  <a:pt x="50" y="121"/>
                  <a:pt x="50" y="121"/>
                  <a:pt x="50" y="121"/>
                </a:cubicBezTo>
                <a:cubicBezTo>
                  <a:pt x="50" y="121"/>
                  <a:pt x="49" y="120"/>
                  <a:pt x="48" y="120"/>
                </a:cubicBezTo>
                <a:cubicBezTo>
                  <a:pt x="46" y="120"/>
                  <a:pt x="45" y="121"/>
                  <a:pt x="45" y="121"/>
                </a:cubicBezTo>
                <a:cubicBezTo>
                  <a:pt x="45" y="121"/>
                  <a:pt x="45" y="121"/>
                  <a:pt x="45" y="121"/>
                </a:cubicBezTo>
                <a:cubicBezTo>
                  <a:pt x="8" y="162"/>
                  <a:pt x="8" y="162"/>
                  <a:pt x="8" y="162"/>
                </a:cubicBezTo>
                <a:cubicBezTo>
                  <a:pt x="8" y="8"/>
                  <a:pt x="8" y="8"/>
                  <a:pt x="8" y="8"/>
                </a:cubicBezTo>
                <a:cubicBezTo>
                  <a:pt x="88" y="8"/>
                  <a:pt x="88" y="8"/>
                  <a:pt x="88" y="8"/>
                </a:cubicBezTo>
                <a:lnTo>
                  <a:pt x="88" y="16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1" name="Freeform 74">
            <a:extLst>
              <a:ext uri="{FF2B5EF4-FFF2-40B4-BE49-F238E27FC236}">
                <a16:creationId xmlns:a16="http://schemas.microsoft.com/office/drawing/2014/main" id="{F03A05AF-10FB-4F3C-9D7C-70DC0FCA4778}"/>
              </a:ext>
            </a:extLst>
          </p:cNvPr>
          <p:cNvSpPr>
            <a:spLocks noEditPoints="1"/>
          </p:cNvSpPr>
          <p:nvPr/>
        </p:nvSpPr>
        <p:spPr bwMode="auto">
          <a:xfrm>
            <a:off x="3088515" y="5006581"/>
            <a:ext cx="257714" cy="354652"/>
          </a:xfrm>
          <a:custGeom>
            <a:avLst/>
            <a:gdLst>
              <a:gd name="T0" fmla="*/ 124 w 128"/>
              <a:gd name="T1" fmla="*/ 0 h 176"/>
              <a:gd name="T2" fmla="*/ 4 w 128"/>
              <a:gd name="T3" fmla="*/ 0 h 176"/>
              <a:gd name="T4" fmla="*/ 0 w 128"/>
              <a:gd name="T5" fmla="*/ 4 h 176"/>
              <a:gd name="T6" fmla="*/ 0 w 128"/>
              <a:gd name="T7" fmla="*/ 172 h 176"/>
              <a:gd name="T8" fmla="*/ 4 w 128"/>
              <a:gd name="T9" fmla="*/ 176 h 176"/>
              <a:gd name="T10" fmla="*/ 6 w 128"/>
              <a:gd name="T11" fmla="*/ 175 h 176"/>
              <a:gd name="T12" fmla="*/ 6 w 128"/>
              <a:gd name="T13" fmla="*/ 175 h 176"/>
              <a:gd name="T14" fmla="*/ 64 w 128"/>
              <a:gd name="T15" fmla="*/ 129 h 176"/>
              <a:gd name="T16" fmla="*/ 121 w 128"/>
              <a:gd name="T17" fmla="*/ 175 h 176"/>
              <a:gd name="T18" fmla="*/ 121 w 128"/>
              <a:gd name="T19" fmla="*/ 175 h 176"/>
              <a:gd name="T20" fmla="*/ 124 w 128"/>
              <a:gd name="T21" fmla="*/ 176 h 176"/>
              <a:gd name="T22" fmla="*/ 128 w 128"/>
              <a:gd name="T23" fmla="*/ 172 h 176"/>
              <a:gd name="T24" fmla="*/ 128 w 128"/>
              <a:gd name="T25" fmla="*/ 4 h 176"/>
              <a:gd name="T26" fmla="*/ 124 w 128"/>
              <a:gd name="T27" fmla="*/ 0 h 176"/>
              <a:gd name="T28" fmla="*/ 120 w 128"/>
              <a:gd name="T29" fmla="*/ 164 h 176"/>
              <a:gd name="T30" fmla="*/ 66 w 128"/>
              <a:gd name="T31" fmla="*/ 121 h 176"/>
              <a:gd name="T32" fmla="*/ 66 w 128"/>
              <a:gd name="T33" fmla="*/ 121 h 176"/>
              <a:gd name="T34" fmla="*/ 64 w 128"/>
              <a:gd name="T35" fmla="*/ 120 h 176"/>
              <a:gd name="T36" fmla="*/ 61 w 128"/>
              <a:gd name="T37" fmla="*/ 121 h 176"/>
              <a:gd name="T38" fmla="*/ 61 w 128"/>
              <a:gd name="T39" fmla="*/ 121 h 176"/>
              <a:gd name="T40" fmla="*/ 8 w 128"/>
              <a:gd name="T41" fmla="*/ 164 h 176"/>
              <a:gd name="T42" fmla="*/ 8 w 128"/>
              <a:gd name="T43" fmla="*/ 8 h 176"/>
              <a:gd name="T44" fmla="*/ 120 w 128"/>
              <a:gd name="T45" fmla="*/ 8 h 176"/>
              <a:gd name="T46" fmla="*/ 120 w 128"/>
              <a:gd name="T47" fmla="*/ 164 h 176"/>
              <a:gd name="T48" fmla="*/ 34 w 128"/>
              <a:gd name="T49" fmla="*/ 112 h 176"/>
              <a:gd name="T50" fmla="*/ 64 w 128"/>
              <a:gd name="T51" fmla="*/ 90 h 176"/>
              <a:gd name="T52" fmla="*/ 94 w 128"/>
              <a:gd name="T53" fmla="*/ 112 h 176"/>
              <a:gd name="T54" fmla="*/ 82 w 128"/>
              <a:gd name="T55" fmla="*/ 76 h 176"/>
              <a:gd name="T56" fmla="*/ 108 w 128"/>
              <a:gd name="T57" fmla="*/ 56 h 176"/>
              <a:gd name="T58" fmla="*/ 76 w 128"/>
              <a:gd name="T59" fmla="*/ 56 h 176"/>
              <a:gd name="T60" fmla="*/ 64 w 128"/>
              <a:gd name="T61" fmla="*/ 24 h 176"/>
              <a:gd name="T62" fmla="*/ 52 w 128"/>
              <a:gd name="T63" fmla="*/ 56 h 176"/>
              <a:gd name="T64" fmla="*/ 20 w 128"/>
              <a:gd name="T65" fmla="*/ 56 h 176"/>
              <a:gd name="T66" fmla="*/ 46 w 128"/>
              <a:gd name="T67" fmla="*/ 76 h 176"/>
              <a:gd name="T68" fmla="*/ 34 w 128"/>
              <a:gd name="T69" fmla="*/ 112 h 176"/>
              <a:gd name="T70" fmla="*/ 43 w 128"/>
              <a:gd name="T71" fmla="*/ 64 h 176"/>
              <a:gd name="T72" fmla="*/ 52 w 128"/>
              <a:gd name="T73" fmla="*/ 64 h 176"/>
              <a:gd name="T74" fmla="*/ 57 w 128"/>
              <a:gd name="T75" fmla="*/ 64 h 176"/>
              <a:gd name="T76" fmla="*/ 59 w 128"/>
              <a:gd name="T77" fmla="*/ 59 h 176"/>
              <a:gd name="T78" fmla="*/ 64 w 128"/>
              <a:gd name="T79" fmla="*/ 47 h 176"/>
              <a:gd name="T80" fmla="*/ 68 w 128"/>
              <a:gd name="T81" fmla="*/ 59 h 176"/>
              <a:gd name="T82" fmla="*/ 70 w 128"/>
              <a:gd name="T83" fmla="*/ 64 h 176"/>
              <a:gd name="T84" fmla="*/ 76 w 128"/>
              <a:gd name="T85" fmla="*/ 64 h 176"/>
              <a:gd name="T86" fmla="*/ 84 w 128"/>
              <a:gd name="T87" fmla="*/ 64 h 176"/>
              <a:gd name="T88" fmla="*/ 77 w 128"/>
              <a:gd name="T89" fmla="*/ 70 h 176"/>
              <a:gd name="T90" fmla="*/ 72 w 128"/>
              <a:gd name="T91" fmla="*/ 73 h 176"/>
              <a:gd name="T92" fmla="*/ 74 w 128"/>
              <a:gd name="T93" fmla="*/ 79 h 176"/>
              <a:gd name="T94" fmla="*/ 78 w 128"/>
              <a:gd name="T95" fmla="*/ 91 h 176"/>
              <a:gd name="T96" fmla="*/ 68 w 128"/>
              <a:gd name="T97" fmla="*/ 84 h 176"/>
              <a:gd name="T98" fmla="*/ 64 w 128"/>
              <a:gd name="T99" fmla="*/ 80 h 176"/>
              <a:gd name="T100" fmla="*/ 59 w 128"/>
              <a:gd name="T101" fmla="*/ 84 h 176"/>
              <a:gd name="T102" fmla="*/ 49 w 128"/>
              <a:gd name="T103" fmla="*/ 91 h 176"/>
              <a:gd name="T104" fmla="*/ 53 w 128"/>
              <a:gd name="T105" fmla="*/ 79 h 176"/>
              <a:gd name="T106" fmla="*/ 55 w 128"/>
              <a:gd name="T107" fmla="*/ 73 h 176"/>
              <a:gd name="T108" fmla="*/ 50 w 128"/>
              <a:gd name="T109" fmla="*/ 70 h 176"/>
              <a:gd name="T110" fmla="*/ 43 w 128"/>
              <a:gd name="T111" fmla="*/ 6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8" h="176">
                <a:moveTo>
                  <a:pt x="124" y="0"/>
                </a:moveTo>
                <a:cubicBezTo>
                  <a:pt x="4" y="0"/>
                  <a:pt x="4" y="0"/>
                  <a:pt x="4" y="0"/>
                </a:cubicBezTo>
                <a:cubicBezTo>
                  <a:pt x="1" y="0"/>
                  <a:pt x="0" y="2"/>
                  <a:pt x="0" y="4"/>
                </a:cubicBezTo>
                <a:cubicBezTo>
                  <a:pt x="0" y="172"/>
                  <a:pt x="0" y="172"/>
                  <a:pt x="0" y="172"/>
                </a:cubicBezTo>
                <a:cubicBezTo>
                  <a:pt x="0" y="174"/>
                  <a:pt x="1" y="176"/>
                  <a:pt x="4" y="176"/>
                </a:cubicBezTo>
                <a:cubicBezTo>
                  <a:pt x="5" y="176"/>
                  <a:pt x="6" y="175"/>
                  <a:pt x="6" y="175"/>
                </a:cubicBezTo>
                <a:cubicBezTo>
                  <a:pt x="6" y="175"/>
                  <a:pt x="6" y="175"/>
                  <a:pt x="6" y="175"/>
                </a:cubicBezTo>
                <a:cubicBezTo>
                  <a:pt x="64" y="129"/>
                  <a:pt x="64" y="129"/>
                  <a:pt x="64" y="129"/>
                </a:cubicBezTo>
                <a:cubicBezTo>
                  <a:pt x="121" y="175"/>
                  <a:pt x="121" y="175"/>
                  <a:pt x="121" y="175"/>
                </a:cubicBezTo>
                <a:cubicBezTo>
                  <a:pt x="121" y="175"/>
                  <a:pt x="121" y="175"/>
                  <a:pt x="121" y="175"/>
                </a:cubicBezTo>
                <a:cubicBezTo>
                  <a:pt x="121" y="175"/>
                  <a:pt x="122" y="176"/>
                  <a:pt x="124" y="176"/>
                </a:cubicBezTo>
                <a:cubicBezTo>
                  <a:pt x="126" y="176"/>
                  <a:pt x="128" y="174"/>
                  <a:pt x="128" y="172"/>
                </a:cubicBezTo>
                <a:cubicBezTo>
                  <a:pt x="128" y="4"/>
                  <a:pt x="128" y="4"/>
                  <a:pt x="128" y="4"/>
                </a:cubicBezTo>
                <a:cubicBezTo>
                  <a:pt x="128" y="2"/>
                  <a:pt x="126" y="0"/>
                  <a:pt x="124" y="0"/>
                </a:cubicBezTo>
                <a:moveTo>
                  <a:pt x="120" y="164"/>
                </a:moveTo>
                <a:cubicBezTo>
                  <a:pt x="66" y="121"/>
                  <a:pt x="66" y="121"/>
                  <a:pt x="66" y="121"/>
                </a:cubicBezTo>
                <a:cubicBezTo>
                  <a:pt x="66" y="121"/>
                  <a:pt x="66" y="121"/>
                  <a:pt x="66" y="121"/>
                </a:cubicBezTo>
                <a:cubicBezTo>
                  <a:pt x="66" y="121"/>
                  <a:pt x="65" y="120"/>
                  <a:pt x="64" y="120"/>
                </a:cubicBezTo>
                <a:cubicBezTo>
                  <a:pt x="62" y="120"/>
                  <a:pt x="61" y="121"/>
                  <a:pt x="61" y="121"/>
                </a:cubicBezTo>
                <a:cubicBezTo>
                  <a:pt x="61" y="121"/>
                  <a:pt x="61" y="121"/>
                  <a:pt x="61" y="121"/>
                </a:cubicBezTo>
                <a:cubicBezTo>
                  <a:pt x="8" y="164"/>
                  <a:pt x="8" y="164"/>
                  <a:pt x="8" y="164"/>
                </a:cubicBezTo>
                <a:cubicBezTo>
                  <a:pt x="8" y="8"/>
                  <a:pt x="8" y="8"/>
                  <a:pt x="8" y="8"/>
                </a:cubicBezTo>
                <a:cubicBezTo>
                  <a:pt x="120" y="8"/>
                  <a:pt x="120" y="8"/>
                  <a:pt x="120" y="8"/>
                </a:cubicBezTo>
                <a:lnTo>
                  <a:pt x="120" y="164"/>
                </a:lnTo>
                <a:close/>
                <a:moveTo>
                  <a:pt x="34" y="112"/>
                </a:moveTo>
                <a:cubicBezTo>
                  <a:pt x="64" y="90"/>
                  <a:pt x="64" y="90"/>
                  <a:pt x="64" y="90"/>
                </a:cubicBezTo>
                <a:cubicBezTo>
                  <a:pt x="94" y="112"/>
                  <a:pt x="94" y="112"/>
                  <a:pt x="94" y="112"/>
                </a:cubicBezTo>
                <a:cubicBezTo>
                  <a:pt x="82" y="76"/>
                  <a:pt x="82" y="76"/>
                  <a:pt x="82" y="76"/>
                </a:cubicBezTo>
                <a:cubicBezTo>
                  <a:pt x="108" y="56"/>
                  <a:pt x="108" y="56"/>
                  <a:pt x="108" y="56"/>
                </a:cubicBezTo>
                <a:cubicBezTo>
                  <a:pt x="76" y="56"/>
                  <a:pt x="76" y="56"/>
                  <a:pt x="76" y="56"/>
                </a:cubicBezTo>
                <a:cubicBezTo>
                  <a:pt x="64" y="24"/>
                  <a:pt x="64" y="24"/>
                  <a:pt x="64" y="24"/>
                </a:cubicBezTo>
                <a:cubicBezTo>
                  <a:pt x="52" y="56"/>
                  <a:pt x="52" y="56"/>
                  <a:pt x="52" y="56"/>
                </a:cubicBezTo>
                <a:cubicBezTo>
                  <a:pt x="20" y="56"/>
                  <a:pt x="20" y="56"/>
                  <a:pt x="20" y="56"/>
                </a:cubicBezTo>
                <a:cubicBezTo>
                  <a:pt x="46" y="76"/>
                  <a:pt x="46" y="76"/>
                  <a:pt x="46" y="76"/>
                </a:cubicBezTo>
                <a:lnTo>
                  <a:pt x="34" y="112"/>
                </a:lnTo>
                <a:close/>
                <a:moveTo>
                  <a:pt x="43" y="64"/>
                </a:moveTo>
                <a:cubicBezTo>
                  <a:pt x="52" y="64"/>
                  <a:pt x="52" y="64"/>
                  <a:pt x="52" y="64"/>
                </a:cubicBezTo>
                <a:cubicBezTo>
                  <a:pt x="57" y="64"/>
                  <a:pt x="57" y="64"/>
                  <a:pt x="57" y="64"/>
                </a:cubicBezTo>
                <a:cubicBezTo>
                  <a:pt x="59" y="59"/>
                  <a:pt x="59" y="59"/>
                  <a:pt x="59" y="59"/>
                </a:cubicBezTo>
                <a:cubicBezTo>
                  <a:pt x="64" y="47"/>
                  <a:pt x="64" y="47"/>
                  <a:pt x="64" y="47"/>
                </a:cubicBezTo>
                <a:cubicBezTo>
                  <a:pt x="68" y="59"/>
                  <a:pt x="68" y="59"/>
                  <a:pt x="68" y="59"/>
                </a:cubicBezTo>
                <a:cubicBezTo>
                  <a:pt x="70" y="64"/>
                  <a:pt x="70" y="64"/>
                  <a:pt x="70" y="64"/>
                </a:cubicBezTo>
                <a:cubicBezTo>
                  <a:pt x="76" y="64"/>
                  <a:pt x="76" y="64"/>
                  <a:pt x="76" y="64"/>
                </a:cubicBezTo>
                <a:cubicBezTo>
                  <a:pt x="84" y="64"/>
                  <a:pt x="84" y="64"/>
                  <a:pt x="84" y="64"/>
                </a:cubicBezTo>
                <a:cubicBezTo>
                  <a:pt x="77" y="70"/>
                  <a:pt x="77" y="70"/>
                  <a:pt x="77" y="70"/>
                </a:cubicBezTo>
                <a:cubicBezTo>
                  <a:pt x="72" y="73"/>
                  <a:pt x="72" y="73"/>
                  <a:pt x="72" y="73"/>
                </a:cubicBezTo>
                <a:cubicBezTo>
                  <a:pt x="74" y="79"/>
                  <a:pt x="74" y="79"/>
                  <a:pt x="74" y="79"/>
                </a:cubicBezTo>
                <a:cubicBezTo>
                  <a:pt x="78" y="91"/>
                  <a:pt x="78" y="91"/>
                  <a:pt x="78" y="91"/>
                </a:cubicBezTo>
                <a:cubicBezTo>
                  <a:pt x="68" y="84"/>
                  <a:pt x="68" y="84"/>
                  <a:pt x="68" y="84"/>
                </a:cubicBezTo>
                <a:cubicBezTo>
                  <a:pt x="64" y="80"/>
                  <a:pt x="64" y="80"/>
                  <a:pt x="64" y="80"/>
                </a:cubicBezTo>
                <a:cubicBezTo>
                  <a:pt x="59" y="84"/>
                  <a:pt x="59" y="84"/>
                  <a:pt x="59" y="84"/>
                </a:cubicBezTo>
                <a:cubicBezTo>
                  <a:pt x="49" y="91"/>
                  <a:pt x="49" y="91"/>
                  <a:pt x="49" y="91"/>
                </a:cubicBezTo>
                <a:cubicBezTo>
                  <a:pt x="53" y="79"/>
                  <a:pt x="53" y="79"/>
                  <a:pt x="53" y="79"/>
                </a:cubicBezTo>
                <a:cubicBezTo>
                  <a:pt x="55" y="73"/>
                  <a:pt x="55" y="73"/>
                  <a:pt x="55" y="73"/>
                </a:cubicBezTo>
                <a:cubicBezTo>
                  <a:pt x="50" y="70"/>
                  <a:pt x="50" y="70"/>
                  <a:pt x="50" y="70"/>
                </a:cubicBezTo>
                <a:lnTo>
                  <a:pt x="43" y="6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2" name="Freeform 79">
            <a:extLst>
              <a:ext uri="{FF2B5EF4-FFF2-40B4-BE49-F238E27FC236}">
                <a16:creationId xmlns:a16="http://schemas.microsoft.com/office/drawing/2014/main" id="{580E1B18-5BD0-46D6-B4E2-6E9DC70619D3}"/>
              </a:ext>
            </a:extLst>
          </p:cNvPr>
          <p:cNvSpPr>
            <a:spLocks noEditPoints="1"/>
          </p:cNvSpPr>
          <p:nvPr/>
        </p:nvSpPr>
        <p:spPr bwMode="auto">
          <a:xfrm>
            <a:off x="3648541" y="5022540"/>
            <a:ext cx="372386" cy="322735"/>
          </a:xfrm>
          <a:custGeom>
            <a:avLst/>
            <a:gdLst>
              <a:gd name="T0" fmla="*/ 58 w 184"/>
              <a:gd name="T1" fmla="*/ 103 h 160"/>
              <a:gd name="T2" fmla="*/ 81 w 184"/>
              <a:gd name="T3" fmla="*/ 103 h 160"/>
              <a:gd name="T4" fmla="*/ 123 w 184"/>
              <a:gd name="T5" fmla="*/ 60 h 160"/>
              <a:gd name="T6" fmla="*/ 123 w 184"/>
              <a:gd name="T7" fmla="*/ 55 h 160"/>
              <a:gd name="T8" fmla="*/ 118 w 184"/>
              <a:gd name="T9" fmla="*/ 55 h 160"/>
              <a:gd name="T10" fmla="*/ 75 w 184"/>
              <a:gd name="T11" fmla="*/ 97 h 160"/>
              <a:gd name="T12" fmla="*/ 64 w 184"/>
              <a:gd name="T13" fmla="*/ 97 h 160"/>
              <a:gd name="T14" fmla="*/ 64 w 184"/>
              <a:gd name="T15" fmla="*/ 86 h 160"/>
              <a:gd name="T16" fmla="*/ 75 w 184"/>
              <a:gd name="T17" fmla="*/ 75 h 160"/>
              <a:gd name="T18" fmla="*/ 132 w 184"/>
              <a:gd name="T19" fmla="*/ 18 h 160"/>
              <a:gd name="T20" fmla="*/ 126 w 184"/>
              <a:gd name="T21" fmla="*/ 12 h 160"/>
              <a:gd name="T22" fmla="*/ 58 w 184"/>
              <a:gd name="T23" fmla="*/ 80 h 160"/>
              <a:gd name="T24" fmla="*/ 58 w 184"/>
              <a:gd name="T25" fmla="*/ 103 h 160"/>
              <a:gd name="T26" fmla="*/ 24 w 184"/>
              <a:gd name="T27" fmla="*/ 135 h 160"/>
              <a:gd name="T28" fmla="*/ 24 w 184"/>
              <a:gd name="T29" fmla="*/ 80 h 160"/>
              <a:gd name="T30" fmla="*/ 24 w 184"/>
              <a:gd name="T31" fmla="*/ 80 h 160"/>
              <a:gd name="T32" fmla="*/ 24 w 184"/>
              <a:gd name="T33" fmla="*/ 80 h 160"/>
              <a:gd name="T34" fmla="*/ 84 w 184"/>
              <a:gd name="T35" fmla="*/ 21 h 160"/>
              <a:gd name="T36" fmla="*/ 84 w 184"/>
              <a:gd name="T37" fmla="*/ 15 h 160"/>
              <a:gd name="T38" fmla="*/ 78 w 184"/>
              <a:gd name="T39" fmla="*/ 15 h 160"/>
              <a:gd name="T40" fmla="*/ 19 w 184"/>
              <a:gd name="T41" fmla="*/ 75 h 160"/>
              <a:gd name="T42" fmla="*/ 19 w 184"/>
              <a:gd name="T43" fmla="*/ 141 h 160"/>
              <a:gd name="T44" fmla="*/ 86 w 184"/>
              <a:gd name="T45" fmla="*/ 141 h 160"/>
              <a:gd name="T46" fmla="*/ 81 w 184"/>
              <a:gd name="T47" fmla="*/ 135 h 160"/>
              <a:gd name="T48" fmla="*/ 24 w 184"/>
              <a:gd name="T49" fmla="*/ 135 h 160"/>
              <a:gd name="T50" fmla="*/ 86 w 184"/>
              <a:gd name="T51" fmla="*/ 75 h 160"/>
              <a:gd name="T52" fmla="*/ 86 w 184"/>
              <a:gd name="T53" fmla="*/ 75 h 160"/>
              <a:gd name="T54" fmla="*/ 86 w 184"/>
              <a:gd name="T55" fmla="*/ 75 h 160"/>
              <a:gd name="T56" fmla="*/ 171 w 184"/>
              <a:gd name="T57" fmla="*/ 12 h 160"/>
              <a:gd name="T58" fmla="*/ 126 w 184"/>
              <a:gd name="T59" fmla="*/ 12 h 160"/>
              <a:gd name="T60" fmla="*/ 132 w 184"/>
              <a:gd name="T61" fmla="*/ 18 h 160"/>
              <a:gd name="T62" fmla="*/ 166 w 184"/>
              <a:gd name="T63" fmla="*/ 18 h 160"/>
              <a:gd name="T64" fmla="*/ 166 w 184"/>
              <a:gd name="T65" fmla="*/ 52 h 160"/>
              <a:gd name="T66" fmla="*/ 81 w 184"/>
              <a:gd name="T67" fmla="*/ 135 h 160"/>
              <a:gd name="T68" fmla="*/ 86 w 184"/>
              <a:gd name="T69" fmla="*/ 141 h 160"/>
              <a:gd name="T70" fmla="*/ 171 w 184"/>
              <a:gd name="T71" fmla="*/ 58 h 160"/>
              <a:gd name="T72" fmla="*/ 171 w 184"/>
              <a:gd name="T73" fmla="*/ 1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4" h="160">
                <a:moveTo>
                  <a:pt x="58" y="103"/>
                </a:moveTo>
                <a:cubicBezTo>
                  <a:pt x="64" y="109"/>
                  <a:pt x="75" y="109"/>
                  <a:pt x="81" y="103"/>
                </a:cubicBezTo>
                <a:cubicBezTo>
                  <a:pt x="123" y="60"/>
                  <a:pt x="123" y="60"/>
                  <a:pt x="123" y="60"/>
                </a:cubicBezTo>
                <a:cubicBezTo>
                  <a:pt x="125" y="59"/>
                  <a:pt x="125" y="56"/>
                  <a:pt x="123" y="55"/>
                </a:cubicBezTo>
                <a:cubicBezTo>
                  <a:pt x="122" y="53"/>
                  <a:pt x="119" y="53"/>
                  <a:pt x="118" y="55"/>
                </a:cubicBezTo>
                <a:cubicBezTo>
                  <a:pt x="75" y="97"/>
                  <a:pt x="75" y="97"/>
                  <a:pt x="75" y="97"/>
                </a:cubicBezTo>
                <a:cubicBezTo>
                  <a:pt x="72" y="100"/>
                  <a:pt x="67" y="100"/>
                  <a:pt x="64" y="97"/>
                </a:cubicBezTo>
                <a:cubicBezTo>
                  <a:pt x="61" y="94"/>
                  <a:pt x="61" y="89"/>
                  <a:pt x="64" y="86"/>
                </a:cubicBezTo>
                <a:cubicBezTo>
                  <a:pt x="75" y="75"/>
                  <a:pt x="75" y="75"/>
                  <a:pt x="75" y="75"/>
                </a:cubicBezTo>
                <a:cubicBezTo>
                  <a:pt x="132" y="18"/>
                  <a:pt x="132" y="18"/>
                  <a:pt x="132" y="18"/>
                </a:cubicBezTo>
                <a:cubicBezTo>
                  <a:pt x="126" y="12"/>
                  <a:pt x="126" y="12"/>
                  <a:pt x="126" y="12"/>
                </a:cubicBezTo>
                <a:cubicBezTo>
                  <a:pt x="58" y="80"/>
                  <a:pt x="58" y="80"/>
                  <a:pt x="58" y="80"/>
                </a:cubicBezTo>
                <a:cubicBezTo>
                  <a:pt x="52" y="86"/>
                  <a:pt x="52" y="97"/>
                  <a:pt x="58" y="103"/>
                </a:cubicBezTo>
                <a:moveTo>
                  <a:pt x="24" y="135"/>
                </a:moveTo>
                <a:cubicBezTo>
                  <a:pt x="9" y="120"/>
                  <a:pt x="9" y="96"/>
                  <a:pt x="24" y="80"/>
                </a:cubicBezTo>
                <a:cubicBezTo>
                  <a:pt x="24" y="80"/>
                  <a:pt x="24" y="80"/>
                  <a:pt x="24" y="80"/>
                </a:cubicBezTo>
                <a:cubicBezTo>
                  <a:pt x="24" y="80"/>
                  <a:pt x="24" y="80"/>
                  <a:pt x="24" y="80"/>
                </a:cubicBezTo>
                <a:cubicBezTo>
                  <a:pt x="84" y="21"/>
                  <a:pt x="84" y="21"/>
                  <a:pt x="84" y="21"/>
                </a:cubicBezTo>
                <a:cubicBezTo>
                  <a:pt x="85" y="19"/>
                  <a:pt x="85" y="17"/>
                  <a:pt x="84" y="15"/>
                </a:cubicBezTo>
                <a:cubicBezTo>
                  <a:pt x="82" y="14"/>
                  <a:pt x="80" y="14"/>
                  <a:pt x="78" y="15"/>
                </a:cubicBezTo>
                <a:cubicBezTo>
                  <a:pt x="19" y="75"/>
                  <a:pt x="19" y="75"/>
                  <a:pt x="19" y="75"/>
                </a:cubicBezTo>
                <a:cubicBezTo>
                  <a:pt x="0" y="93"/>
                  <a:pt x="0" y="122"/>
                  <a:pt x="19" y="141"/>
                </a:cubicBezTo>
                <a:cubicBezTo>
                  <a:pt x="37" y="160"/>
                  <a:pt x="68" y="160"/>
                  <a:pt x="86" y="141"/>
                </a:cubicBezTo>
                <a:cubicBezTo>
                  <a:pt x="81" y="135"/>
                  <a:pt x="81" y="135"/>
                  <a:pt x="81" y="135"/>
                </a:cubicBezTo>
                <a:cubicBezTo>
                  <a:pt x="65" y="151"/>
                  <a:pt x="40" y="151"/>
                  <a:pt x="24" y="135"/>
                </a:cubicBezTo>
                <a:moveTo>
                  <a:pt x="86" y="75"/>
                </a:moveTo>
                <a:cubicBezTo>
                  <a:pt x="86" y="75"/>
                  <a:pt x="86" y="75"/>
                  <a:pt x="86" y="75"/>
                </a:cubicBezTo>
                <a:cubicBezTo>
                  <a:pt x="86" y="75"/>
                  <a:pt x="86" y="75"/>
                  <a:pt x="86" y="75"/>
                </a:cubicBezTo>
                <a:close/>
                <a:moveTo>
                  <a:pt x="171" y="12"/>
                </a:moveTo>
                <a:cubicBezTo>
                  <a:pt x="159" y="0"/>
                  <a:pt x="139" y="0"/>
                  <a:pt x="126" y="12"/>
                </a:cubicBezTo>
                <a:cubicBezTo>
                  <a:pt x="132" y="18"/>
                  <a:pt x="132" y="18"/>
                  <a:pt x="132" y="18"/>
                </a:cubicBezTo>
                <a:cubicBezTo>
                  <a:pt x="141" y="9"/>
                  <a:pt x="156" y="9"/>
                  <a:pt x="166" y="18"/>
                </a:cubicBezTo>
                <a:cubicBezTo>
                  <a:pt x="175" y="27"/>
                  <a:pt x="175" y="43"/>
                  <a:pt x="166" y="52"/>
                </a:cubicBezTo>
                <a:cubicBezTo>
                  <a:pt x="81" y="135"/>
                  <a:pt x="81" y="135"/>
                  <a:pt x="81" y="135"/>
                </a:cubicBezTo>
                <a:cubicBezTo>
                  <a:pt x="86" y="141"/>
                  <a:pt x="86" y="141"/>
                  <a:pt x="86" y="141"/>
                </a:cubicBezTo>
                <a:cubicBezTo>
                  <a:pt x="171" y="58"/>
                  <a:pt x="171" y="58"/>
                  <a:pt x="171" y="58"/>
                </a:cubicBezTo>
                <a:cubicBezTo>
                  <a:pt x="184" y="45"/>
                  <a:pt x="184" y="25"/>
                  <a:pt x="171" y="12"/>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3" name="Freeform 80">
            <a:extLst>
              <a:ext uri="{FF2B5EF4-FFF2-40B4-BE49-F238E27FC236}">
                <a16:creationId xmlns:a16="http://schemas.microsoft.com/office/drawing/2014/main" id="{13A9877E-04DE-45F2-B1B4-D28CDFFC3754}"/>
              </a:ext>
            </a:extLst>
          </p:cNvPr>
          <p:cNvSpPr>
            <a:spLocks noEditPoints="1"/>
          </p:cNvSpPr>
          <p:nvPr/>
        </p:nvSpPr>
        <p:spPr bwMode="auto">
          <a:xfrm>
            <a:off x="4323239" y="5030224"/>
            <a:ext cx="354653" cy="307366"/>
          </a:xfrm>
          <a:custGeom>
            <a:avLst/>
            <a:gdLst>
              <a:gd name="T0" fmla="*/ 173 w 176"/>
              <a:gd name="T1" fmla="*/ 72 h 152"/>
              <a:gd name="T2" fmla="*/ 147 w 176"/>
              <a:gd name="T3" fmla="*/ 60 h 152"/>
              <a:gd name="T4" fmla="*/ 173 w 176"/>
              <a:gd name="T5" fmla="*/ 48 h 152"/>
              <a:gd name="T6" fmla="*/ 173 w 176"/>
              <a:gd name="T7" fmla="*/ 40 h 152"/>
              <a:gd name="T8" fmla="*/ 89 w 176"/>
              <a:gd name="T9" fmla="*/ 0 h 152"/>
              <a:gd name="T10" fmla="*/ 88 w 176"/>
              <a:gd name="T11" fmla="*/ 0 h 152"/>
              <a:gd name="T12" fmla="*/ 86 w 176"/>
              <a:gd name="T13" fmla="*/ 0 h 152"/>
              <a:gd name="T14" fmla="*/ 2 w 176"/>
              <a:gd name="T15" fmla="*/ 40 h 152"/>
              <a:gd name="T16" fmla="*/ 2 w 176"/>
              <a:gd name="T17" fmla="*/ 48 h 152"/>
              <a:gd name="T18" fmla="*/ 28 w 176"/>
              <a:gd name="T19" fmla="*/ 60 h 152"/>
              <a:gd name="T20" fmla="*/ 2 w 176"/>
              <a:gd name="T21" fmla="*/ 72 h 152"/>
              <a:gd name="T22" fmla="*/ 2 w 176"/>
              <a:gd name="T23" fmla="*/ 80 h 152"/>
              <a:gd name="T24" fmla="*/ 28 w 176"/>
              <a:gd name="T25" fmla="*/ 92 h 152"/>
              <a:gd name="T26" fmla="*/ 2 w 176"/>
              <a:gd name="T27" fmla="*/ 104 h 152"/>
              <a:gd name="T28" fmla="*/ 2 w 176"/>
              <a:gd name="T29" fmla="*/ 112 h 152"/>
              <a:gd name="T30" fmla="*/ 86 w 176"/>
              <a:gd name="T31" fmla="*/ 152 h 152"/>
              <a:gd name="T32" fmla="*/ 88 w 176"/>
              <a:gd name="T33" fmla="*/ 152 h 152"/>
              <a:gd name="T34" fmla="*/ 89 w 176"/>
              <a:gd name="T35" fmla="*/ 152 h 152"/>
              <a:gd name="T36" fmla="*/ 173 w 176"/>
              <a:gd name="T37" fmla="*/ 112 h 152"/>
              <a:gd name="T38" fmla="*/ 173 w 176"/>
              <a:gd name="T39" fmla="*/ 104 h 152"/>
              <a:gd name="T40" fmla="*/ 147 w 176"/>
              <a:gd name="T41" fmla="*/ 92 h 152"/>
              <a:gd name="T42" fmla="*/ 173 w 176"/>
              <a:gd name="T43" fmla="*/ 80 h 152"/>
              <a:gd name="T44" fmla="*/ 13 w 176"/>
              <a:gd name="T45" fmla="*/ 44 h 152"/>
              <a:gd name="T46" fmla="*/ 162 w 176"/>
              <a:gd name="T47" fmla="*/ 44 h 152"/>
              <a:gd name="T48" fmla="*/ 13 w 176"/>
              <a:gd name="T49" fmla="*/ 44 h 152"/>
              <a:gd name="T50" fmla="*/ 88 w 176"/>
              <a:gd name="T51" fmla="*/ 144 h 152"/>
              <a:gd name="T52" fmla="*/ 37 w 176"/>
              <a:gd name="T53" fmla="*/ 96 h 152"/>
              <a:gd name="T54" fmla="*/ 86 w 176"/>
              <a:gd name="T55" fmla="*/ 120 h 152"/>
              <a:gd name="T56" fmla="*/ 89 w 176"/>
              <a:gd name="T57" fmla="*/ 120 h 152"/>
              <a:gd name="T58" fmla="*/ 138 w 176"/>
              <a:gd name="T59" fmla="*/ 96 h 152"/>
              <a:gd name="T60" fmla="*/ 88 w 176"/>
              <a:gd name="T61" fmla="*/ 112 h 152"/>
              <a:gd name="T62" fmla="*/ 37 w 176"/>
              <a:gd name="T63" fmla="*/ 64 h 152"/>
              <a:gd name="T64" fmla="*/ 86 w 176"/>
              <a:gd name="T65" fmla="*/ 88 h 152"/>
              <a:gd name="T66" fmla="*/ 89 w 176"/>
              <a:gd name="T67" fmla="*/ 88 h 152"/>
              <a:gd name="T68" fmla="*/ 138 w 176"/>
              <a:gd name="T69" fmla="*/ 64 h 152"/>
              <a:gd name="T70" fmla="*/ 88 w 176"/>
              <a:gd name="T71" fmla="*/ 11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152">
                <a:moveTo>
                  <a:pt x="176" y="76"/>
                </a:moveTo>
                <a:cubicBezTo>
                  <a:pt x="176" y="74"/>
                  <a:pt x="175" y="73"/>
                  <a:pt x="173" y="72"/>
                </a:cubicBezTo>
                <a:cubicBezTo>
                  <a:pt x="173" y="72"/>
                  <a:pt x="173" y="72"/>
                  <a:pt x="173" y="72"/>
                </a:cubicBezTo>
                <a:cubicBezTo>
                  <a:pt x="147" y="60"/>
                  <a:pt x="147" y="60"/>
                  <a:pt x="147" y="60"/>
                </a:cubicBezTo>
                <a:cubicBezTo>
                  <a:pt x="173" y="48"/>
                  <a:pt x="173" y="48"/>
                  <a:pt x="173" y="48"/>
                </a:cubicBezTo>
                <a:cubicBezTo>
                  <a:pt x="173" y="48"/>
                  <a:pt x="173" y="48"/>
                  <a:pt x="173" y="48"/>
                </a:cubicBezTo>
                <a:cubicBezTo>
                  <a:pt x="175" y="47"/>
                  <a:pt x="176" y="46"/>
                  <a:pt x="176" y="44"/>
                </a:cubicBezTo>
                <a:cubicBezTo>
                  <a:pt x="176" y="42"/>
                  <a:pt x="175" y="41"/>
                  <a:pt x="173" y="40"/>
                </a:cubicBezTo>
                <a:cubicBezTo>
                  <a:pt x="173" y="40"/>
                  <a:pt x="173" y="40"/>
                  <a:pt x="173" y="40"/>
                </a:cubicBezTo>
                <a:cubicBezTo>
                  <a:pt x="89" y="0"/>
                  <a:pt x="89" y="0"/>
                  <a:pt x="89" y="0"/>
                </a:cubicBezTo>
                <a:cubicBezTo>
                  <a:pt x="89" y="0"/>
                  <a:pt x="89" y="0"/>
                  <a:pt x="89" y="0"/>
                </a:cubicBezTo>
                <a:cubicBezTo>
                  <a:pt x="89" y="0"/>
                  <a:pt x="88" y="0"/>
                  <a:pt x="88" y="0"/>
                </a:cubicBezTo>
                <a:cubicBezTo>
                  <a:pt x="87" y="0"/>
                  <a:pt x="86" y="0"/>
                  <a:pt x="86" y="0"/>
                </a:cubicBezTo>
                <a:cubicBezTo>
                  <a:pt x="86" y="0"/>
                  <a:pt x="86" y="0"/>
                  <a:pt x="86" y="0"/>
                </a:cubicBezTo>
                <a:cubicBezTo>
                  <a:pt x="2" y="40"/>
                  <a:pt x="2" y="40"/>
                  <a:pt x="2" y="40"/>
                </a:cubicBezTo>
                <a:cubicBezTo>
                  <a:pt x="2" y="40"/>
                  <a:pt x="2" y="40"/>
                  <a:pt x="2" y="40"/>
                </a:cubicBezTo>
                <a:cubicBezTo>
                  <a:pt x="0" y="41"/>
                  <a:pt x="0" y="42"/>
                  <a:pt x="0" y="44"/>
                </a:cubicBezTo>
                <a:cubicBezTo>
                  <a:pt x="0" y="46"/>
                  <a:pt x="0" y="47"/>
                  <a:pt x="2" y="48"/>
                </a:cubicBezTo>
                <a:cubicBezTo>
                  <a:pt x="2" y="48"/>
                  <a:pt x="2" y="48"/>
                  <a:pt x="2" y="48"/>
                </a:cubicBezTo>
                <a:cubicBezTo>
                  <a:pt x="28" y="60"/>
                  <a:pt x="28" y="60"/>
                  <a:pt x="28" y="60"/>
                </a:cubicBezTo>
                <a:cubicBezTo>
                  <a:pt x="2" y="72"/>
                  <a:pt x="2" y="72"/>
                  <a:pt x="2" y="72"/>
                </a:cubicBezTo>
                <a:cubicBezTo>
                  <a:pt x="2" y="72"/>
                  <a:pt x="2" y="72"/>
                  <a:pt x="2" y="72"/>
                </a:cubicBezTo>
                <a:cubicBezTo>
                  <a:pt x="0" y="73"/>
                  <a:pt x="0" y="74"/>
                  <a:pt x="0" y="76"/>
                </a:cubicBezTo>
                <a:cubicBezTo>
                  <a:pt x="0" y="78"/>
                  <a:pt x="0" y="79"/>
                  <a:pt x="2" y="80"/>
                </a:cubicBezTo>
                <a:cubicBezTo>
                  <a:pt x="2" y="80"/>
                  <a:pt x="2" y="80"/>
                  <a:pt x="2" y="80"/>
                </a:cubicBezTo>
                <a:cubicBezTo>
                  <a:pt x="28" y="92"/>
                  <a:pt x="28" y="92"/>
                  <a:pt x="28" y="92"/>
                </a:cubicBezTo>
                <a:cubicBezTo>
                  <a:pt x="2" y="104"/>
                  <a:pt x="2" y="104"/>
                  <a:pt x="2" y="104"/>
                </a:cubicBezTo>
                <a:cubicBezTo>
                  <a:pt x="2" y="104"/>
                  <a:pt x="2" y="104"/>
                  <a:pt x="2" y="104"/>
                </a:cubicBezTo>
                <a:cubicBezTo>
                  <a:pt x="0" y="105"/>
                  <a:pt x="0" y="106"/>
                  <a:pt x="0" y="108"/>
                </a:cubicBezTo>
                <a:cubicBezTo>
                  <a:pt x="0" y="110"/>
                  <a:pt x="0" y="111"/>
                  <a:pt x="2" y="112"/>
                </a:cubicBezTo>
                <a:cubicBezTo>
                  <a:pt x="2" y="112"/>
                  <a:pt x="2" y="112"/>
                  <a:pt x="2" y="112"/>
                </a:cubicBezTo>
                <a:cubicBezTo>
                  <a:pt x="86" y="152"/>
                  <a:pt x="86" y="152"/>
                  <a:pt x="86" y="152"/>
                </a:cubicBezTo>
                <a:cubicBezTo>
                  <a:pt x="86" y="152"/>
                  <a:pt x="86" y="152"/>
                  <a:pt x="86" y="152"/>
                </a:cubicBezTo>
                <a:cubicBezTo>
                  <a:pt x="86" y="152"/>
                  <a:pt x="87" y="152"/>
                  <a:pt x="88" y="152"/>
                </a:cubicBezTo>
                <a:cubicBezTo>
                  <a:pt x="88" y="152"/>
                  <a:pt x="89" y="152"/>
                  <a:pt x="89" y="152"/>
                </a:cubicBezTo>
                <a:cubicBezTo>
                  <a:pt x="89" y="152"/>
                  <a:pt x="89" y="152"/>
                  <a:pt x="89" y="152"/>
                </a:cubicBezTo>
                <a:cubicBezTo>
                  <a:pt x="173" y="112"/>
                  <a:pt x="173" y="112"/>
                  <a:pt x="173" y="112"/>
                </a:cubicBezTo>
                <a:cubicBezTo>
                  <a:pt x="173" y="112"/>
                  <a:pt x="173" y="112"/>
                  <a:pt x="173" y="112"/>
                </a:cubicBezTo>
                <a:cubicBezTo>
                  <a:pt x="175" y="111"/>
                  <a:pt x="176" y="110"/>
                  <a:pt x="176" y="108"/>
                </a:cubicBezTo>
                <a:cubicBezTo>
                  <a:pt x="176" y="106"/>
                  <a:pt x="175" y="105"/>
                  <a:pt x="173" y="104"/>
                </a:cubicBezTo>
                <a:cubicBezTo>
                  <a:pt x="173" y="104"/>
                  <a:pt x="173" y="104"/>
                  <a:pt x="173" y="104"/>
                </a:cubicBezTo>
                <a:cubicBezTo>
                  <a:pt x="147" y="92"/>
                  <a:pt x="147" y="92"/>
                  <a:pt x="147" y="92"/>
                </a:cubicBezTo>
                <a:cubicBezTo>
                  <a:pt x="173" y="80"/>
                  <a:pt x="173" y="80"/>
                  <a:pt x="173" y="80"/>
                </a:cubicBezTo>
                <a:cubicBezTo>
                  <a:pt x="173" y="80"/>
                  <a:pt x="173" y="80"/>
                  <a:pt x="173" y="80"/>
                </a:cubicBezTo>
                <a:cubicBezTo>
                  <a:pt x="175" y="79"/>
                  <a:pt x="176" y="78"/>
                  <a:pt x="176" y="76"/>
                </a:cubicBezTo>
                <a:moveTo>
                  <a:pt x="13" y="44"/>
                </a:moveTo>
                <a:cubicBezTo>
                  <a:pt x="88" y="8"/>
                  <a:pt x="88" y="8"/>
                  <a:pt x="88" y="8"/>
                </a:cubicBezTo>
                <a:cubicBezTo>
                  <a:pt x="162" y="44"/>
                  <a:pt x="162" y="44"/>
                  <a:pt x="162" y="44"/>
                </a:cubicBezTo>
                <a:cubicBezTo>
                  <a:pt x="88" y="80"/>
                  <a:pt x="88" y="80"/>
                  <a:pt x="88" y="80"/>
                </a:cubicBezTo>
                <a:lnTo>
                  <a:pt x="13" y="44"/>
                </a:lnTo>
                <a:close/>
                <a:moveTo>
                  <a:pt x="162" y="108"/>
                </a:moveTo>
                <a:cubicBezTo>
                  <a:pt x="88" y="144"/>
                  <a:pt x="88" y="144"/>
                  <a:pt x="88" y="144"/>
                </a:cubicBezTo>
                <a:cubicBezTo>
                  <a:pt x="13" y="108"/>
                  <a:pt x="13" y="108"/>
                  <a:pt x="13" y="108"/>
                </a:cubicBezTo>
                <a:cubicBezTo>
                  <a:pt x="37" y="96"/>
                  <a:pt x="37" y="96"/>
                  <a:pt x="37" y="96"/>
                </a:cubicBezTo>
                <a:cubicBezTo>
                  <a:pt x="86" y="120"/>
                  <a:pt x="86" y="120"/>
                  <a:pt x="86" y="120"/>
                </a:cubicBezTo>
                <a:cubicBezTo>
                  <a:pt x="86" y="120"/>
                  <a:pt x="86" y="120"/>
                  <a:pt x="86" y="120"/>
                </a:cubicBezTo>
                <a:cubicBezTo>
                  <a:pt x="86" y="120"/>
                  <a:pt x="87" y="120"/>
                  <a:pt x="88" y="120"/>
                </a:cubicBezTo>
                <a:cubicBezTo>
                  <a:pt x="88" y="120"/>
                  <a:pt x="89" y="120"/>
                  <a:pt x="89" y="120"/>
                </a:cubicBezTo>
                <a:cubicBezTo>
                  <a:pt x="89" y="120"/>
                  <a:pt x="89" y="120"/>
                  <a:pt x="89" y="120"/>
                </a:cubicBezTo>
                <a:cubicBezTo>
                  <a:pt x="138" y="96"/>
                  <a:pt x="138" y="96"/>
                  <a:pt x="138" y="96"/>
                </a:cubicBezTo>
                <a:lnTo>
                  <a:pt x="162" y="108"/>
                </a:lnTo>
                <a:close/>
                <a:moveTo>
                  <a:pt x="88" y="112"/>
                </a:moveTo>
                <a:cubicBezTo>
                  <a:pt x="13" y="76"/>
                  <a:pt x="13" y="76"/>
                  <a:pt x="13" y="76"/>
                </a:cubicBezTo>
                <a:cubicBezTo>
                  <a:pt x="37" y="64"/>
                  <a:pt x="37" y="64"/>
                  <a:pt x="37" y="64"/>
                </a:cubicBezTo>
                <a:cubicBezTo>
                  <a:pt x="86" y="88"/>
                  <a:pt x="86" y="88"/>
                  <a:pt x="86" y="88"/>
                </a:cubicBezTo>
                <a:cubicBezTo>
                  <a:pt x="86" y="88"/>
                  <a:pt x="86" y="88"/>
                  <a:pt x="86" y="88"/>
                </a:cubicBezTo>
                <a:cubicBezTo>
                  <a:pt x="86" y="88"/>
                  <a:pt x="87" y="88"/>
                  <a:pt x="88" y="88"/>
                </a:cubicBezTo>
                <a:cubicBezTo>
                  <a:pt x="88" y="88"/>
                  <a:pt x="89" y="88"/>
                  <a:pt x="89" y="88"/>
                </a:cubicBezTo>
                <a:cubicBezTo>
                  <a:pt x="89" y="88"/>
                  <a:pt x="89" y="88"/>
                  <a:pt x="89" y="88"/>
                </a:cubicBezTo>
                <a:cubicBezTo>
                  <a:pt x="138" y="64"/>
                  <a:pt x="138" y="64"/>
                  <a:pt x="138" y="64"/>
                </a:cubicBezTo>
                <a:cubicBezTo>
                  <a:pt x="162" y="76"/>
                  <a:pt x="162" y="76"/>
                  <a:pt x="162" y="76"/>
                </a:cubicBezTo>
                <a:lnTo>
                  <a:pt x="88" y="11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4" name="Freeform 81">
            <a:extLst>
              <a:ext uri="{FF2B5EF4-FFF2-40B4-BE49-F238E27FC236}">
                <a16:creationId xmlns:a16="http://schemas.microsoft.com/office/drawing/2014/main" id="{9D1ACA0A-76A0-47FC-8EA7-4FF4486EF08E}"/>
              </a:ext>
            </a:extLst>
          </p:cNvPr>
          <p:cNvSpPr>
            <a:spLocks noEditPoints="1"/>
          </p:cNvSpPr>
          <p:nvPr/>
        </p:nvSpPr>
        <p:spPr bwMode="auto">
          <a:xfrm>
            <a:off x="4980204" y="5006581"/>
            <a:ext cx="354653" cy="354652"/>
          </a:xfrm>
          <a:custGeom>
            <a:avLst/>
            <a:gdLst>
              <a:gd name="T0" fmla="*/ 169 w 176"/>
              <a:gd name="T1" fmla="*/ 77 h 176"/>
              <a:gd name="T2" fmla="*/ 155 w 176"/>
              <a:gd name="T3" fmla="*/ 70 h 176"/>
              <a:gd name="T4" fmla="*/ 169 w 176"/>
              <a:gd name="T5" fmla="*/ 63 h 176"/>
              <a:gd name="T6" fmla="*/ 169 w 176"/>
              <a:gd name="T7" fmla="*/ 41 h 176"/>
              <a:gd name="T8" fmla="*/ 93 w 176"/>
              <a:gd name="T9" fmla="*/ 1 h 176"/>
              <a:gd name="T10" fmla="*/ 88 w 176"/>
              <a:gd name="T11" fmla="*/ 0 h 176"/>
              <a:gd name="T12" fmla="*/ 82 w 176"/>
              <a:gd name="T13" fmla="*/ 1 h 176"/>
              <a:gd name="T14" fmla="*/ 6 w 176"/>
              <a:gd name="T15" fmla="*/ 41 h 176"/>
              <a:gd name="T16" fmla="*/ 6 w 176"/>
              <a:gd name="T17" fmla="*/ 63 h 176"/>
              <a:gd name="T18" fmla="*/ 20 w 176"/>
              <a:gd name="T19" fmla="*/ 70 h 176"/>
              <a:gd name="T20" fmla="*/ 6 w 176"/>
              <a:gd name="T21" fmla="*/ 77 h 176"/>
              <a:gd name="T22" fmla="*/ 6 w 176"/>
              <a:gd name="T23" fmla="*/ 99 h 176"/>
              <a:gd name="T24" fmla="*/ 20 w 176"/>
              <a:gd name="T25" fmla="*/ 106 h 176"/>
              <a:gd name="T26" fmla="*/ 6 w 176"/>
              <a:gd name="T27" fmla="*/ 113 h 176"/>
              <a:gd name="T28" fmla="*/ 6 w 176"/>
              <a:gd name="T29" fmla="*/ 135 h 176"/>
              <a:gd name="T30" fmla="*/ 82 w 176"/>
              <a:gd name="T31" fmla="*/ 175 h 176"/>
              <a:gd name="T32" fmla="*/ 88 w 176"/>
              <a:gd name="T33" fmla="*/ 176 h 176"/>
              <a:gd name="T34" fmla="*/ 93 w 176"/>
              <a:gd name="T35" fmla="*/ 175 h 176"/>
              <a:gd name="T36" fmla="*/ 169 w 176"/>
              <a:gd name="T37" fmla="*/ 135 h 176"/>
              <a:gd name="T38" fmla="*/ 169 w 176"/>
              <a:gd name="T39" fmla="*/ 113 h 176"/>
              <a:gd name="T40" fmla="*/ 155 w 176"/>
              <a:gd name="T41" fmla="*/ 106 h 176"/>
              <a:gd name="T42" fmla="*/ 169 w 176"/>
              <a:gd name="T43" fmla="*/ 99 h 176"/>
              <a:gd name="T44" fmla="*/ 10 w 176"/>
              <a:gd name="T45" fmla="*/ 56 h 176"/>
              <a:gd name="T46" fmla="*/ 8 w 176"/>
              <a:gd name="T47" fmla="*/ 52 h 176"/>
              <a:gd name="T48" fmla="*/ 10 w 176"/>
              <a:gd name="T49" fmla="*/ 48 h 176"/>
              <a:gd name="T50" fmla="*/ 86 w 176"/>
              <a:gd name="T51" fmla="*/ 9 h 176"/>
              <a:gd name="T52" fmla="*/ 89 w 176"/>
              <a:gd name="T53" fmla="*/ 9 h 176"/>
              <a:gd name="T54" fmla="*/ 165 w 176"/>
              <a:gd name="T55" fmla="*/ 48 h 176"/>
              <a:gd name="T56" fmla="*/ 168 w 176"/>
              <a:gd name="T57" fmla="*/ 52 h 176"/>
              <a:gd name="T58" fmla="*/ 165 w 176"/>
              <a:gd name="T59" fmla="*/ 56 h 176"/>
              <a:gd name="T60" fmla="*/ 89 w 176"/>
              <a:gd name="T61" fmla="*/ 95 h 176"/>
              <a:gd name="T62" fmla="*/ 86 w 176"/>
              <a:gd name="T63" fmla="*/ 95 h 176"/>
              <a:gd name="T64" fmla="*/ 10 w 176"/>
              <a:gd name="T65" fmla="*/ 56 h 176"/>
              <a:gd name="T66" fmla="*/ 165 w 176"/>
              <a:gd name="T67" fmla="*/ 121 h 176"/>
              <a:gd name="T68" fmla="*/ 165 w 176"/>
              <a:gd name="T69" fmla="*/ 127 h 176"/>
              <a:gd name="T70" fmla="*/ 89 w 176"/>
              <a:gd name="T71" fmla="*/ 168 h 176"/>
              <a:gd name="T72" fmla="*/ 88 w 176"/>
              <a:gd name="T73" fmla="*/ 168 h 176"/>
              <a:gd name="T74" fmla="*/ 86 w 176"/>
              <a:gd name="T75" fmla="*/ 168 h 176"/>
              <a:gd name="T76" fmla="*/ 10 w 176"/>
              <a:gd name="T77" fmla="*/ 127 h 176"/>
              <a:gd name="T78" fmla="*/ 10 w 176"/>
              <a:gd name="T79" fmla="*/ 121 h 176"/>
              <a:gd name="T80" fmla="*/ 29 w 176"/>
              <a:gd name="T81" fmla="*/ 111 h 176"/>
              <a:gd name="T82" fmla="*/ 82 w 176"/>
              <a:gd name="T83" fmla="*/ 139 h 176"/>
              <a:gd name="T84" fmla="*/ 93 w 176"/>
              <a:gd name="T85" fmla="*/ 139 h 176"/>
              <a:gd name="T86" fmla="*/ 147 w 176"/>
              <a:gd name="T87" fmla="*/ 111 h 176"/>
              <a:gd name="T88" fmla="*/ 165 w 176"/>
              <a:gd name="T89" fmla="*/ 91 h 176"/>
              <a:gd name="T90" fmla="*/ 89 w 176"/>
              <a:gd name="T91" fmla="*/ 132 h 176"/>
              <a:gd name="T92" fmla="*/ 88 w 176"/>
              <a:gd name="T93" fmla="*/ 132 h 176"/>
              <a:gd name="T94" fmla="*/ 86 w 176"/>
              <a:gd name="T95" fmla="*/ 132 h 176"/>
              <a:gd name="T96" fmla="*/ 10 w 176"/>
              <a:gd name="T97" fmla="*/ 91 h 176"/>
              <a:gd name="T98" fmla="*/ 10 w 176"/>
              <a:gd name="T99" fmla="*/ 85 h 176"/>
              <a:gd name="T100" fmla="*/ 29 w 176"/>
              <a:gd name="T101" fmla="*/ 75 h 176"/>
              <a:gd name="T102" fmla="*/ 82 w 176"/>
              <a:gd name="T103" fmla="*/ 103 h 176"/>
              <a:gd name="T104" fmla="*/ 93 w 176"/>
              <a:gd name="T105" fmla="*/ 103 h 176"/>
              <a:gd name="T106" fmla="*/ 147 w 176"/>
              <a:gd name="T107" fmla="*/ 75 h 176"/>
              <a:gd name="T108" fmla="*/ 165 w 176"/>
              <a:gd name="T109" fmla="*/ 85 h 176"/>
              <a:gd name="T110" fmla="*/ 165 w 176"/>
              <a:gd name="T111" fmla="*/ 9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76">
                <a:moveTo>
                  <a:pt x="176" y="88"/>
                </a:moveTo>
                <a:cubicBezTo>
                  <a:pt x="176" y="83"/>
                  <a:pt x="173" y="79"/>
                  <a:pt x="169" y="77"/>
                </a:cubicBezTo>
                <a:cubicBezTo>
                  <a:pt x="169" y="77"/>
                  <a:pt x="169" y="77"/>
                  <a:pt x="169" y="77"/>
                </a:cubicBezTo>
                <a:cubicBezTo>
                  <a:pt x="155" y="70"/>
                  <a:pt x="155" y="70"/>
                  <a:pt x="155" y="70"/>
                </a:cubicBezTo>
                <a:cubicBezTo>
                  <a:pt x="169" y="63"/>
                  <a:pt x="169" y="63"/>
                  <a:pt x="169" y="63"/>
                </a:cubicBezTo>
                <a:cubicBezTo>
                  <a:pt x="169" y="63"/>
                  <a:pt x="169" y="63"/>
                  <a:pt x="169" y="63"/>
                </a:cubicBezTo>
                <a:cubicBezTo>
                  <a:pt x="173" y="61"/>
                  <a:pt x="176" y="57"/>
                  <a:pt x="176" y="52"/>
                </a:cubicBezTo>
                <a:cubicBezTo>
                  <a:pt x="176" y="47"/>
                  <a:pt x="173" y="43"/>
                  <a:pt x="169" y="41"/>
                </a:cubicBezTo>
                <a:cubicBezTo>
                  <a:pt x="169" y="41"/>
                  <a:pt x="169" y="41"/>
                  <a:pt x="169" y="41"/>
                </a:cubicBezTo>
                <a:cubicBezTo>
                  <a:pt x="93" y="1"/>
                  <a:pt x="93" y="1"/>
                  <a:pt x="93" y="1"/>
                </a:cubicBezTo>
                <a:cubicBezTo>
                  <a:pt x="93" y="1"/>
                  <a:pt x="93" y="1"/>
                  <a:pt x="93" y="1"/>
                </a:cubicBezTo>
                <a:cubicBezTo>
                  <a:pt x="91" y="1"/>
                  <a:pt x="90" y="0"/>
                  <a:pt x="88" y="0"/>
                </a:cubicBezTo>
                <a:cubicBezTo>
                  <a:pt x="86" y="0"/>
                  <a:pt x="84" y="1"/>
                  <a:pt x="82" y="1"/>
                </a:cubicBezTo>
                <a:cubicBezTo>
                  <a:pt x="82" y="1"/>
                  <a:pt x="82" y="1"/>
                  <a:pt x="82" y="1"/>
                </a:cubicBezTo>
                <a:cubicBezTo>
                  <a:pt x="6" y="41"/>
                  <a:pt x="6" y="41"/>
                  <a:pt x="6" y="41"/>
                </a:cubicBezTo>
                <a:cubicBezTo>
                  <a:pt x="6" y="41"/>
                  <a:pt x="6" y="41"/>
                  <a:pt x="6" y="41"/>
                </a:cubicBezTo>
                <a:cubicBezTo>
                  <a:pt x="2" y="43"/>
                  <a:pt x="0" y="47"/>
                  <a:pt x="0" y="52"/>
                </a:cubicBezTo>
                <a:cubicBezTo>
                  <a:pt x="0" y="57"/>
                  <a:pt x="2" y="61"/>
                  <a:pt x="6" y="63"/>
                </a:cubicBezTo>
                <a:cubicBezTo>
                  <a:pt x="6" y="63"/>
                  <a:pt x="6" y="63"/>
                  <a:pt x="6" y="63"/>
                </a:cubicBezTo>
                <a:cubicBezTo>
                  <a:pt x="20" y="70"/>
                  <a:pt x="20" y="70"/>
                  <a:pt x="20" y="70"/>
                </a:cubicBezTo>
                <a:cubicBezTo>
                  <a:pt x="6" y="77"/>
                  <a:pt x="6" y="77"/>
                  <a:pt x="6" y="77"/>
                </a:cubicBezTo>
                <a:cubicBezTo>
                  <a:pt x="6" y="77"/>
                  <a:pt x="6" y="77"/>
                  <a:pt x="6" y="77"/>
                </a:cubicBezTo>
                <a:cubicBezTo>
                  <a:pt x="2" y="79"/>
                  <a:pt x="0" y="83"/>
                  <a:pt x="0" y="88"/>
                </a:cubicBezTo>
                <a:cubicBezTo>
                  <a:pt x="0" y="93"/>
                  <a:pt x="2" y="97"/>
                  <a:pt x="6" y="99"/>
                </a:cubicBezTo>
                <a:cubicBezTo>
                  <a:pt x="6" y="99"/>
                  <a:pt x="6" y="99"/>
                  <a:pt x="6" y="99"/>
                </a:cubicBezTo>
                <a:cubicBezTo>
                  <a:pt x="20" y="106"/>
                  <a:pt x="20" y="106"/>
                  <a:pt x="20" y="106"/>
                </a:cubicBezTo>
                <a:cubicBezTo>
                  <a:pt x="6" y="113"/>
                  <a:pt x="6" y="113"/>
                  <a:pt x="6" y="113"/>
                </a:cubicBezTo>
                <a:cubicBezTo>
                  <a:pt x="6" y="113"/>
                  <a:pt x="6" y="113"/>
                  <a:pt x="6" y="113"/>
                </a:cubicBezTo>
                <a:cubicBezTo>
                  <a:pt x="2" y="115"/>
                  <a:pt x="0" y="119"/>
                  <a:pt x="0" y="124"/>
                </a:cubicBezTo>
                <a:cubicBezTo>
                  <a:pt x="0" y="129"/>
                  <a:pt x="2" y="133"/>
                  <a:pt x="6" y="135"/>
                </a:cubicBezTo>
                <a:cubicBezTo>
                  <a:pt x="6" y="135"/>
                  <a:pt x="6" y="135"/>
                  <a:pt x="6" y="135"/>
                </a:cubicBezTo>
                <a:cubicBezTo>
                  <a:pt x="82" y="175"/>
                  <a:pt x="82" y="175"/>
                  <a:pt x="82" y="175"/>
                </a:cubicBezTo>
                <a:cubicBezTo>
                  <a:pt x="82" y="175"/>
                  <a:pt x="82" y="175"/>
                  <a:pt x="82" y="175"/>
                </a:cubicBezTo>
                <a:cubicBezTo>
                  <a:pt x="84" y="175"/>
                  <a:pt x="86" y="176"/>
                  <a:pt x="88" y="176"/>
                </a:cubicBezTo>
                <a:cubicBezTo>
                  <a:pt x="90" y="176"/>
                  <a:pt x="91" y="175"/>
                  <a:pt x="93" y="175"/>
                </a:cubicBezTo>
                <a:cubicBezTo>
                  <a:pt x="93" y="175"/>
                  <a:pt x="93" y="175"/>
                  <a:pt x="93" y="175"/>
                </a:cubicBezTo>
                <a:cubicBezTo>
                  <a:pt x="169" y="135"/>
                  <a:pt x="169" y="135"/>
                  <a:pt x="169" y="135"/>
                </a:cubicBezTo>
                <a:cubicBezTo>
                  <a:pt x="169" y="135"/>
                  <a:pt x="169" y="135"/>
                  <a:pt x="169" y="135"/>
                </a:cubicBezTo>
                <a:cubicBezTo>
                  <a:pt x="173" y="133"/>
                  <a:pt x="176" y="129"/>
                  <a:pt x="176" y="124"/>
                </a:cubicBezTo>
                <a:cubicBezTo>
                  <a:pt x="176" y="119"/>
                  <a:pt x="173" y="115"/>
                  <a:pt x="169" y="113"/>
                </a:cubicBezTo>
                <a:cubicBezTo>
                  <a:pt x="169" y="113"/>
                  <a:pt x="169" y="113"/>
                  <a:pt x="169" y="113"/>
                </a:cubicBezTo>
                <a:cubicBezTo>
                  <a:pt x="155" y="106"/>
                  <a:pt x="155" y="106"/>
                  <a:pt x="155" y="106"/>
                </a:cubicBezTo>
                <a:cubicBezTo>
                  <a:pt x="169" y="99"/>
                  <a:pt x="169" y="99"/>
                  <a:pt x="169" y="99"/>
                </a:cubicBezTo>
                <a:cubicBezTo>
                  <a:pt x="169" y="99"/>
                  <a:pt x="169" y="99"/>
                  <a:pt x="169" y="99"/>
                </a:cubicBezTo>
                <a:cubicBezTo>
                  <a:pt x="173" y="97"/>
                  <a:pt x="176" y="93"/>
                  <a:pt x="176" y="88"/>
                </a:cubicBezTo>
                <a:moveTo>
                  <a:pt x="10" y="56"/>
                </a:moveTo>
                <a:cubicBezTo>
                  <a:pt x="10" y="55"/>
                  <a:pt x="10" y="55"/>
                  <a:pt x="10" y="55"/>
                </a:cubicBezTo>
                <a:cubicBezTo>
                  <a:pt x="8" y="55"/>
                  <a:pt x="8" y="54"/>
                  <a:pt x="8" y="52"/>
                </a:cubicBezTo>
                <a:cubicBezTo>
                  <a:pt x="8" y="50"/>
                  <a:pt x="8" y="49"/>
                  <a:pt x="10" y="49"/>
                </a:cubicBezTo>
                <a:cubicBezTo>
                  <a:pt x="10" y="48"/>
                  <a:pt x="10" y="48"/>
                  <a:pt x="10" y="48"/>
                </a:cubicBezTo>
                <a:cubicBezTo>
                  <a:pt x="86" y="8"/>
                  <a:pt x="86" y="8"/>
                  <a:pt x="86" y="8"/>
                </a:cubicBezTo>
                <a:cubicBezTo>
                  <a:pt x="86" y="9"/>
                  <a:pt x="86" y="9"/>
                  <a:pt x="86" y="9"/>
                </a:cubicBezTo>
                <a:cubicBezTo>
                  <a:pt x="86" y="8"/>
                  <a:pt x="87" y="8"/>
                  <a:pt x="88" y="8"/>
                </a:cubicBezTo>
                <a:cubicBezTo>
                  <a:pt x="88" y="8"/>
                  <a:pt x="89" y="8"/>
                  <a:pt x="89" y="9"/>
                </a:cubicBezTo>
                <a:cubicBezTo>
                  <a:pt x="89" y="8"/>
                  <a:pt x="89" y="8"/>
                  <a:pt x="89" y="8"/>
                </a:cubicBezTo>
                <a:cubicBezTo>
                  <a:pt x="165" y="48"/>
                  <a:pt x="165" y="48"/>
                  <a:pt x="165" y="48"/>
                </a:cubicBezTo>
                <a:cubicBezTo>
                  <a:pt x="165" y="49"/>
                  <a:pt x="165" y="49"/>
                  <a:pt x="165" y="49"/>
                </a:cubicBezTo>
                <a:cubicBezTo>
                  <a:pt x="167" y="49"/>
                  <a:pt x="168" y="50"/>
                  <a:pt x="168" y="52"/>
                </a:cubicBezTo>
                <a:cubicBezTo>
                  <a:pt x="168" y="54"/>
                  <a:pt x="167" y="55"/>
                  <a:pt x="165" y="55"/>
                </a:cubicBezTo>
                <a:cubicBezTo>
                  <a:pt x="165" y="56"/>
                  <a:pt x="165" y="56"/>
                  <a:pt x="165" y="56"/>
                </a:cubicBezTo>
                <a:cubicBezTo>
                  <a:pt x="89" y="96"/>
                  <a:pt x="89" y="96"/>
                  <a:pt x="89" y="96"/>
                </a:cubicBezTo>
                <a:cubicBezTo>
                  <a:pt x="89" y="95"/>
                  <a:pt x="89" y="95"/>
                  <a:pt x="89" y="95"/>
                </a:cubicBezTo>
                <a:cubicBezTo>
                  <a:pt x="89" y="96"/>
                  <a:pt x="88" y="96"/>
                  <a:pt x="88" y="96"/>
                </a:cubicBezTo>
                <a:cubicBezTo>
                  <a:pt x="87" y="96"/>
                  <a:pt x="86" y="96"/>
                  <a:pt x="86" y="95"/>
                </a:cubicBezTo>
                <a:cubicBezTo>
                  <a:pt x="86" y="96"/>
                  <a:pt x="86" y="96"/>
                  <a:pt x="86" y="96"/>
                </a:cubicBezTo>
                <a:lnTo>
                  <a:pt x="10" y="56"/>
                </a:lnTo>
                <a:close/>
                <a:moveTo>
                  <a:pt x="165" y="120"/>
                </a:moveTo>
                <a:cubicBezTo>
                  <a:pt x="165" y="121"/>
                  <a:pt x="165" y="121"/>
                  <a:pt x="165" y="121"/>
                </a:cubicBezTo>
                <a:cubicBezTo>
                  <a:pt x="167" y="121"/>
                  <a:pt x="168" y="122"/>
                  <a:pt x="168" y="124"/>
                </a:cubicBezTo>
                <a:cubicBezTo>
                  <a:pt x="168" y="126"/>
                  <a:pt x="167" y="127"/>
                  <a:pt x="165" y="127"/>
                </a:cubicBezTo>
                <a:cubicBezTo>
                  <a:pt x="165" y="128"/>
                  <a:pt x="165" y="128"/>
                  <a:pt x="165" y="128"/>
                </a:cubicBezTo>
                <a:cubicBezTo>
                  <a:pt x="89" y="168"/>
                  <a:pt x="89" y="168"/>
                  <a:pt x="89" y="168"/>
                </a:cubicBezTo>
                <a:cubicBezTo>
                  <a:pt x="89" y="167"/>
                  <a:pt x="89" y="167"/>
                  <a:pt x="89" y="167"/>
                </a:cubicBezTo>
                <a:cubicBezTo>
                  <a:pt x="89" y="168"/>
                  <a:pt x="88" y="168"/>
                  <a:pt x="88" y="168"/>
                </a:cubicBezTo>
                <a:cubicBezTo>
                  <a:pt x="87" y="168"/>
                  <a:pt x="86" y="168"/>
                  <a:pt x="86" y="167"/>
                </a:cubicBezTo>
                <a:cubicBezTo>
                  <a:pt x="86" y="168"/>
                  <a:pt x="86" y="168"/>
                  <a:pt x="86" y="168"/>
                </a:cubicBezTo>
                <a:cubicBezTo>
                  <a:pt x="10" y="128"/>
                  <a:pt x="10" y="128"/>
                  <a:pt x="10" y="128"/>
                </a:cubicBezTo>
                <a:cubicBezTo>
                  <a:pt x="10" y="127"/>
                  <a:pt x="10" y="127"/>
                  <a:pt x="10" y="127"/>
                </a:cubicBezTo>
                <a:cubicBezTo>
                  <a:pt x="8" y="127"/>
                  <a:pt x="8" y="126"/>
                  <a:pt x="8" y="124"/>
                </a:cubicBezTo>
                <a:cubicBezTo>
                  <a:pt x="8" y="122"/>
                  <a:pt x="8" y="121"/>
                  <a:pt x="10" y="121"/>
                </a:cubicBezTo>
                <a:cubicBezTo>
                  <a:pt x="10" y="120"/>
                  <a:pt x="10" y="120"/>
                  <a:pt x="10" y="120"/>
                </a:cubicBezTo>
                <a:cubicBezTo>
                  <a:pt x="29" y="111"/>
                  <a:pt x="29" y="111"/>
                  <a:pt x="29" y="111"/>
                </a:cubicBezTo>
                <a:cubicBezTo>
                  <a:pt x="82" y="139"/>
                  <a:pt x="82" y="139"/>
                  <a:pt x="82" y="139"/>
                </a:cubicBezTo>
                <a:cubicBezTo>
                  <a:pt x="82" y="139"/>
                  <a:pt x="82" y="139"/>
                  <a:pt x="82" y="139"/>
                </a:cubicBezTo>
                <a:cubicBezTo>
                  <a:pt x="84" y="139"/>
                  <a:pt x="86" y="140"/>
                  <a:pt x="88" y="140"/>
                </a:cubicBezTo>
                <a:cubicBezTo>
                  <a:pt x="90" y="140"/>
                  <a:pt x="91" y="139"/>
                  <a:pt x="93" y="139"/>
                </a:cubicBezTo>
                <a:cubicBezTo>
                  <a:pt x="93" y="139"/>
                  <a:pt x="93" y="139"/>
                  <a:pt x="93" y="139"/>
                </a:cubicBezTo>
                <a:cubicBezTo>
                  <a:pt x="147" y="111"/>
                  <a:pt x="147" y="111"/>
                  <a:pt x="147" y="111"/>
                </a:cubicBezTo>
                <a:lnTo>
                  <a:pt x="165" y="120"/>
                </a:lnTo>
                <a:close/>
                <a:moveTo>
                  <a:pt x="165" y="91"/>
                </a:moveTo>
                <a:cubicBezTo>
                  <a:pt x="165" y="92"/>
                  <a:pt x="165" y="92"/>
                  <a:pt x="165" y="92"/>
                </a:cubicBezTo>
                <a:cubicBezTo>
                  <a:pt x="89" y="132"/>
                  <a:pt x="89" y="132"/>
                  <a:pt x="89" y="132"/>
                </a:cubicBezTo>
                <a:cubicBezTo>
                  <a:pt x="89" y="131"/>
                  <a:pt x="89" y="131"/>
                  <a:pt x="89" y="131"/>
                </a:cubicBezTo>
                <a:cubicBezTo>
                  <a:pt x="89" y="132"/>
                  <a:pt x="88" y="132"/>
                  <a:pt x="88" y="132"/>
                </a:cubicBezTo>
                <a:cubicBezTo>
                  <a:pt x="87" y="132"/>
                  <a:pt x="86" y="132"/>
                  <a:pt x="86" y="131"/>
                </a:cubicBezTo>
                <a:cubicBezTo>
                  <a:pt x="86" y="132"/>
                  <a:pt x="86" y="132"/>
                  <a:pt x="86" y="132"/>
                </a:cubicBezTo>
                <a:cubicBezTo>
                  <a:pt x="10" y="92"/>
                  <a:pt x="10" y="92"/>
                  <a:pt x="10" y="92"/>
                </a:cubicBezTo>
                <a:cubicBezTo>
                  <a:pt x="10" y="91"/>
                  <a:pt x="10" y="91"/>
                  <a:pt x="10" y="91"/>
                </a:cubicBezTo>
                <a:cubicBezTo>
                  <a:pt x="8" y="91"/>
                  <a:pt x="8" y="90"/>
                  <a:pt x="8" y="88"/>
                </a:cubicBezTo>
                <a:cubicBezTo>
                  <a:pt x="8" y="86"/>
                  <a:pt x="8" y="85"/>
                  <a:pt x="10" y="85"/>
                </a:cubicBezTo>
                <a:cubicBezTo>
                  <a:pt x="10" y="84"/>
                  <a:pt x="10" y="84"/>
                  <a:pt x="10" y="84"/>
                </a:cubicBezTo>
                <a:cubicBezTo>
                  <a:pt x="29" y="75"/>
                  <a:pt x="29" y="75"/>
                  <a:pt x="29" y="75"/>
                </a:cubicBezTo>
                <a:cubicBezTo>
                  <a:pt x="82" y="103"/>
                  <a:pt x="82" y="103"/>
                  <a:pt x="82" y="103"/>
                </a:cubicBezTo>
                <a:cubicBezTo>
                  <a:pt x="82" y="103"/>
                  <a:pt x="82" y="103"/>
                  <a:pt x="82" y="103"/>
                </a:cubicBezTo>
                <a:cubicBezTo>
                  <a:pt x="84" y="103"/>
                  <a:pt x="86" y="104"/>
                  <a:pt x="88" y="104"/>
                </a:cubicBezTo>
                <a:cubicBezTo>
                  <a:pt x="90" y="104"/>
                  <a:pt x="91" y="103"/>
                  <a:pt x="93" y="103"/>
                </a:cubicBezTo>
                <a:cubicBezTo>
                  <a:pt x="93" y="103"/>
                  <a:pt x="93" y="103"/>
                  <a:pt x="93" y="103"/>
                </a:cubicBezTo>
                <a:cubicBezTo>
                  <a:pt x="147" y="75"/>
                  <a:pt x="147" y="75"/>
                  <a:pt x="147" y="75"/>
                </a:cubicBezTo>
                <a:cubicBezTo>
                  <a:pt x="165" y="84"/>
                  <a:pt x="165" y="84"/>
                  <a:pt x="165" y="84"/>
                </a:cubicBezTo>
                <a:cubicBezTo>
                  <a:pt x="165" y="85"/>
                  <a:pt x="165" y="85"/>
                  <a:pt x="165" y="85"/>
                </a:cubicBezTo>
                <a:cubicBezTo>
                  <a:pt x="167" y="85"/>
                  <a:pt x="168" y="86"/>
                  <a:pt x="168" y="88"/>
                </a:cubicBezTo>
                <a:cubicBezTo>
                  <a:pt x="168" y="90"/>
                  <a:pt x="167" y="91"/>
                  <a:pt x="165" y="91"/>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5" name="Freeform 82">
            <a:extLst>
              <a:ext uri="{FF2B5EF4-FFF2-40B4-BE49-F238E27FC236}">
                <a16:creationId xmlns:a16="http://schemas.microsoft.com/office/drawing/2014/main" id="{E161C94A-0E98-4C26-87F3-AB9671F7DA4F}"/>
              </a:ext>
            </a:extLst>
          </p:cNvPr>
          <p:cNvSpPr>
            <a:spLocks noEditPoints="1"/>
          </p:cNvSpPr>
          <p:nvPr/>
        </p:nvSpPr>
        <p:spPr bwMode="auto">
          <a:xfrm>
            <a:off x="1934178" y="5622123"/>
            <a:ext cx="355836" cy="290816"/>
          </a:xfrm>
          <a:custGeom>
            <a:avLst/>
            <a:gdLst>
              <a:gd name="T0" fmla="*/ 16 w 176"/>
              <a:gd name="T1" fmla="*/ 104 h 144"/>
              <a:gd name="T2" fmla="*/ 24 w 176"/>
              <a:gd name="T3" fmla="*/ 104 h 144"/>
              <a:gd name="T4" fmla="*/ 44 w 176"/>
              <a:gd name="T5" fmla="*/ 84 h 144"/>
              <a:gd name="T6" fmla="*/ 136 w 176"/>
              <a:gd name="T7" fmla="*/ 80 h 144"/>
              <a:gd name="T8" fmla="*/ 116 w 176"/>
              <a:gd name="T9" fmla="*/ 108 h 144"/>
              <a:gd name="T10" fmla="*/ 136 w 176"/>
              <a:gd name="T11" fmla="*/ 88 h 144"/>
              <a:gd name="T12" fmla="*/ 136 w 176"/>
              <a:gd name="T13" fmla="*/ 80 h 144"/>
              <a:gd name="T14" fmla="*/ 142 w 176"/>
              <a:gd name="T15" fmla="*/ 16 h 144"/>
              <a:gd name="T16" fmla="*/ 120 w 176"/>
              <a:gd name="T17" fmla="*/ 0 h 144"/>
              <a:gd name="T18" fmla="*/ 80 w 176"/>
              <a:gd name="T19" fmla="*/ 24 h 144"/>
              <a:gd name="T20" fmla="*/ 33 w 176"/>
              <a:gd name="T21" fmla="*/ 16 h 144"/>
              <a:gd name="T22" fmla="*/ 4 w 176"/>
              <a:gd name="T23" fmla="*/ 87 h 144"/>
              <a:gd name="T24" fmla="*/ 40 w 176"/>
              <a:gd name="T25" fmla="*/ 144 h 144"/>
              <a:gd name="T26" fmla="*/ 96 w 176"/>
              <a:gd name="T27" fmla="*/ 112 h 144"/>
              <a:gd name="T28" fmla="*/ 176 w 176"/>
              <a:gd name="T29" fmla="*/ 104 h 144"/>
              <a:gd name="T30" fmla="*/ 40 w 176"/>
              <a:gd name="T31" fmla="*/ 136 h 144"/>
              <a:gd name="T32" fmla="*/ 40 w 176"/>
              <a:gd name="T33" fmla="*/ 72 h 144"/>
              <a:gd name="T34" fmla="*/ 40 w 176"/>
              <a:gd name="T35" fmla="*/ 136 h 144"/>
              <a:gd name="T36" fmla="*/ 40 w 176"/>
              <a:gd name="T37" fmla="*/ 64 h 144"/>
              <a:gd name="T38" fmla="*/ 41 w 176"/>
              <a:gd name="T39" fmla="*/ 17 h 144"/>
              <a:gd name="T40" fmla="*/ 56 w 176"/>
              <a:gd name="T41" fmla="*/ 8 h 144"/>
              <a:gd name="T42" fmla="*/ 72 w 176"/>
              <a:gd name="T43" fmla="*/ 23 h 144"/>
              <a:gd name="T44" fmla="*/ 96 w 176"/>
              <a:gd name="T45" fmla="*/ 104 h 144"/>
              <a:gd name="T46" fmla="*/ 80 w 176"/>
              <a:gd name="T47" fmla="*/ 96 h 144"/>
              <a:gd name="T48" fmla="*/ 96 w 176"/>
              <a:gd name="T49" fmla="*/ 104 h 144"/>
              <a:gd name="T50" fmla="*/ 80 w 176"/>
              <a:gd name="T51" fmla="*/ 88 h 144"/>
              <a:gd name="T52" fmla="*/ 96 w 176"/>
              <a:gd name="T53" fmla="*/ 32 h 144"/>
              <a:gd name="T54" fmla="*/ 104 w 176"/>
              <a:gd name="T55" fmla="*/ 23 h 144"/>
              <a:gd name="T56" fmla="*/ 120 w 176"/>
              <a:gd name="T57" fmla="*/ 8 h 144"/>
              <a:gd name="T58" fmla="*/ 134 w 176"/>
              <a:gd name="T59" fmla="*/ 17 h 144"/>
              <a:gd name="T60" fmla="*/ 136 w 176"/>
              <a:gd name="T61" fmla="*/ 64 h 144"/>
              <a:gd name="T62" fmla="*/ 104 w 176"/>
              <a:gd name="T63" fmla="*/ 23 h 144"/>
              <a:gd name="T64" fmla="*/ 104 w 176"/>
              <a:gd name="T65" fmla="*/ 104 h 144"/>
              <a:gd name="T66" fmla="*/ 168 w 176"/>
              <a:gd name="T67" fmla="*/ 10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44">
                <a:moveTo>
                  <a:pt x="40" y="80"/>
                </a:moveTo>
                <a:cubicBezTo>
                  <a:pt x="26" y="80"/>
                  <a:pt x="16" y="91"/>
                  <a:pt x="16" y="104"/>
                </a:cubicBezTo>
                <a:cubicBezTo>
                  <a:pt x="16" y="106"/>
                  <a:pt x="17" y="108"/>
                  <a:pt x="20" y="108"/>
                </a:cubicBezTo>
                <a:cubicBezTo>
                  <a:pt x="22" y="108"/>
                  <a:pt x="24" y="106"/>
                  <a:pt x="24" y="104"/>
                </a:cubicBezTo>
                <a:cubicBezTo>
                  <a:pt x="24" y="95"/>
                  <a:pt x="31" y="88"/>
                  <a:pt x="40" y="88"/>
                </a:cubicBezTo>
                <a:cubicBezTo>
                  <a:pt x="42" y="88"/>
                  <a:pt x="44" y="86"/>
                  <a:pt x="44" y="84"/>
                </a:cubicBezTo>
                <a:cubicBezTo>
                  <a:pt x="44" y="82"/>
                  <a:pt x="42" y="80"/>
                  <a:pt x="40" y="80"/>
                </a:cubicBezTo>
                <a:moveTo>
                  <a:pt x="136" y="80"/>
                </a:moveTo>
                <a:cubicBezTo>
                  <a:pt x="122" y="80"/>
                  <a:pt x="112" y="91"/>
                  <a:pt x="112" y="104"/>
                </a:cubicBezTo>
                <a:cubicBezTo>
                  <a:pt x="112" y="106"/>
                  <a:pt x="113" y="108"/>
                  <a:pt x="116" y="108"/>
                </a:cubicBezTo>
                <a:cubicBezTo>
                  <a:pt x="118" y="108"/>
                  <a:pt x="120" y="106"/>
                  <a:pt x="120" y="104"/>
                </a:cubicBezTo>
                <a:cubicBezTo>
                  <a:pt x="120" y="95"/>
                  <a:pt x="127" y="88"/>
                  <a:pt x="136" y="88"/>
                </a:cubicBezTo>
                <a:cubicBezTo>
                  <a:pt x="138" y="88"/>
                  <a:pt x="140" y="86"/>
                  <a:pt x="140" y="84"/>
                </a:cubicBezTo>
                <a:cubicBezTo>
                  <a:pt x="140" y="82"/>
                  <a:pt x="138" y="80"/>
                  <a:pt x="136" y="80"/>
                </a:cubicBezTo>
                <a:moveTo>
                  <a:pt x="171" y="87"/>
                </a:moveTo>
                <a:cubicBezTo>
                  <a:pt x="142" y="16"/>
                  <a:pt x="142" y="16"/>
                  <a:pt x="142" y="16"/>
                </a:cubicBezTo>
                <a:cubicBezTo>
                  <a:pt x="142" y="16"/>
                  <a:pt x="142" y="16"/>
                  <a:pt x="142" y="16"/>
                </a:cubicBezTo>
                <a:cubicBezTo>
                  <a:pt x="139" y="7"/>
                  <a:pt x="130" y="0"/>
                  <a:pt x="120" y="0"/>
                </a:cubicBezTo>
                <a:cubicBezTo>
                  <a:pt x="106" y="0"/>
                  <a:pt x="96" y="11"/>
                  <a:pt x="96" y="24"/>
                </a:cubicBezTo>
                <a:cubicBezTo>
                  <a:pt x="80" y="24"/>
                  <a:pt x="80" y="24"/>
                  <a:pt x="80" y="24"/>
                </a:cubicBezTo>
                <a:cubicBezTo>
                  <a:pt x="80" y="11"/>
                  <a:pt x="69" y="0"/>
                  <a:pt x="56" y="0"/>
                </a:cubicBezTo>
                <a:cubicBezTo>
                  <a:pt x="45" y="0"/>
                  <a:pt x="36" y="7"/>
                  <a:pt x="33" y="16"/>
                </a:cubicBezTo>
                <a:cubicBezTo>
                  <a:pt x="33" y="16"/>
                  <a:pt x="33" y="16"/>
                  <a:pt x="33" y="16"/>
                </a:cubicBezTo>
                <a:cubicBezTo>
                  <a:pt x="4" y="87"/>
                  <a:pt x="4" y="87"/>
                  <a:pt x="4" y="87"/>
                </a:cubicBezTo>
                <a:cubicBezTo>
                  <a:pt x="1" y="92"/>
                  <a:pt x="0" y="98"/>
                  <a:pt x="0" y="104"/>
                </a:cubicBezTo>
                <a:cubicBezTo>
                  <a:pt x="0" y="126"/>
                  <a:pt x="17" y="144"/>
                  <a:pt x="40" y="144"/>
                </a:cubicBezTo>
                <a:cubicBezTo>
                  <a:pt x="59" y="144"/>
                  <a:pt x="75" y="130"/>
                  <a:pt x="79" y="112"/>
                </a:cubicBezTo>
                <a:cubicBezTo>
                  <a:pt x="96" y="112"/>
                  <a:pt x="96" y="112"/>
                  <a:pt x="96" y="112"/>
                </a:cubicBezTo>
                <a:cubicBezTo>
                  <a:pt x="100" y="130"/>
                  <a:pt x="116" y="144"/>
                  <a:pt x="136" y="144"/>
                </a:cubicBezTo>
                <a:cubicBezTo>
                  <a:pt x="158" y="144"/>
                  <a:pt x="176" y="126"/>
                  <a:pt x="176" y="104"/>
                </a:cubicBezTo>
                <a:cubicBezTo>
                  <a:pt x="176" y="98"/>
                  <a:pt x="174" y="92"/>
                  <a:pt x="171" y="87"/>
                </a:cubicBezTo>
                <a:moveTo>
                  <a:pt x="40" y="136"/>
                </a:moveTo>
                <a:cubicBezTo>
                  <a:pt x="22" y="136"/>
                  <a:pt x="8" y="122"/>
                  <a:pt x="8" y="104"/>
                </a:cubicBezTo>
                <a:cubicBezTo>
                  <a:pt x="8" y="86"/>
                  <a:pt x="22" y="72"/>
                  <a:pt x="40" y="72"/>
                </a:cubicBezTo>
                <a:cubicBezTo>
                  <a:pt x="57" y="72"/>
                  <a:pt x="72" y="86"/>
                  <a:pt x="72" y="104"/>
                </a:cubicBezTo>
                <a:cubicBezTo>
                  <a:pt x="72" y="122"/>
                  <a:pt x="57" y="136"/>
                  <a:pt x="40" y="136"/>
                </a:cubicBezTo>
                <a:moveTo>
                  <a:pt x="72" y="80"/>
                </a:moveTo>
                <a:cubicBezTo>
                  <a:pt x="64" y="70"/>
                  <a:pt x="53" y="64"/>
                  <a:pt x="40" y="64"/>
                </a:cubicBezTo>
                <a:cubicBezTo>
                  <a:pt x="32" y="64"/>
                  <a:pt x="25" y="66"/>
                  <a:pt x="19" y="69"/>
                </a:cubicBezTo>
                <a:cubicBezTo>
                  <a:pt x="41" y="17"/>
                  <a:pt x="41" y="17"/>
                  <a:pt x="41" y="17"/>
                </a:cubicBezTo>
                <a:cubicBezTo>
                  <a:pt x="41" y="17"/>
                  <a:pt x="41" y="17"/>
                  <a:pt x="41" y="17"/>
                </a:cubicBezTo>
                <a:cubicBezTo>
                  <a:pt x="44" y="12"/>
                  <a:pt x="49" y="8"/>
                  <a:pt x="56" y="8"/>
                </a:cubicBezTo>
                <a:cubicBezTo>
                  <a:pt x="64" y="8"/>
                  <a:pt x="71" y="14"/>
                  <a:pt x="71" y="23"/>
                </a:cubicBezTo>
                <a:cubicBezTo>
                  <a:pt x="72" y="23"/>
                  <a:pt x="72" y="23"/>
                  <a:pt x="72" y="23"/>
                </a:cubicBezTo>
                <a:lnTo>
                  <a:pt x="72" y="80"/>
                </a:lnTo>
                <a:close/>
                <a:moveTo>
                  <a:pt x="96" y="104"/>
                </a:moveTo>
                <a:cubicBezTo>
                  <a:pt x="80" y="104"/>
                  <a:pt x="80" y="104"/>
                  <a:pt x="80" y="104"/>
                </a:cubicBezTo>
                <a:cubicBezTo>
                  <a:pt x="80" y="96"/>
                  <a:pt x="80" y="96"/>
                  <a:pt x="80" y="96"/>
                </a:cubicBezTo>
                <a:cubicBezTo>
                  <a:pt x="96" y="96"/>
                  <a:pt x="96" y="96"/>
                  <a:pt x="96" y="96"/>
                </a:cubicBezTo>
                <a:lnTo>
                  <a:pt x="96" y="104"/>
                </a:lnTo>
                <a:close/>
                <a:moveTo>
                  <a:pt x="96" y="88"/>
                </a:moveTo>
                <a:cubicBezTo>
                  <a:pt x="80" y="88"/>
                  <a:pt x="80" y="88"/>
                  <a:pt x="80" y="88"/>
                </a:cubicBezTo>
                <a:cubicBezTo>
                  <a:pt x="80" y="32"/>
                  <a:pt x="80" y="32"/>
                  <a:pt x="80" y="32"/>
                </a:cubicBezTo>
                <a:cubicBezTo>
                  <a:pt x="96" y="32"/>
                  <a:pt x="96" y="32"/>
                  <a:pt x="96" y="32"/>
                </a:cubicBezTo>
                <a:lnTo>
                  <a:pt x="96" y="88"/>
                </a:lnTo>
                <a:close/>
                <a:moveTo>
                  <a:pt x="104" y="23"/>
                </a:moveTo>
                <a:cubicBezTo>
                  <a:pt x="104" y="23"/>
                  <a:pt x="104" y="23"/>
                  <a:pt x="104" y="23"/>
                </a:cubicBezTo>
                <a:cubicBezTo>
                  <a:pt x="104" y="14"/>
                  <a:pt x="111" y="8"/>
                  <a:pt x="120" y="8"/>
                </a:cubicBezTo>
                <a:cubicBezTo>
                  <a:pt x="126" y="8"/>
                  <a:pt x="132" y="12"/>
                  <a:pt x="134" y="17"/>
                </a:cubicBezTo>
                <a:cubicBezTo>
                  <a:pt x="134" y="17"/>
                  <a:pt x="134" y="17"/>
                  <a:pt x="134" y="17"/>
                </a:cubicBezTo>
                <a:cubicBezTo>
                  <a:pt x="156" y="69"/>
                  <a:pt x="156" y="69"/>
                  <a:pt x="156" y="69"/>
                </a:cubicBezTo>
                <a:cubicBezTo>
                  <a:pt x="150" y="66"/>
                  <a:pt x="143" y="64"/>
                  <a:pt x="136" y="64"/>
                </a:cubicBezTo>
                <a:cubicBezTo>
                  <a:pt x="122" y="64"/>
                  <a:pt x="111" y="70"/>
                  <a:pt x="104" y="80"/>
                </a:cubicBezTo>
                <a:lnTo>
                  <a:pt x="104" y="23"/>
                </a:lnTo>
                <a:close/>
                <a:moveTo>
                  <a:pt x="136" y="136"/>
                </a:moveTo>
                <a:cubicBezTo>
                  <a:pt x="118" y="136"/>
                  <a:pt x="104" y="122"/>
                  <a:pt x="104" y="104"/>
                </a:cubicBezTo>
                <a:cubicBezTo>
                  <a:pt x="104" y="86"/>
                  <a:pt x="118" y="72"/>
                  <a:pt x="136" y="72"/>
                </a:cubicBezTo>
                <a:cubicBezTo>
                  <a:pt x="153" y="72"/>
                  <a:pt x="168" y="86"/>
                  <a:pt x="168" y="104"/>
                </a:cubicBezTo>
                <a:cubicBezTo>
                  <a:pt x="168" y="122"/>
                  <a:pt x="153" y="136"/>
                  <a:pt x="136" y="136"/>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6" name="Freeform 83">
            <a:extLst>
              <a:ext uri="{FF2B5EF4-FFF2-40B4-BE49-F238E27FC236}">
                <a16:creationId xmlns:a16="http://schemas.microsoft.com/office/drawing/2014/main" id="{BABC5A4D-4E10-46B6-9862-16043E012834}"/>
              </a:ext>
            </a:extLst>
          </p:cNvPr>
          <p:cNvSpPr>
            <a:spLocks noEditPoints="1"/>
          </p:cNvSpPr>
          <p:nvPr/>
        </p:nvSpPr>
        <p:spPr bwMode="auto">
          <a:xfrm>
            <a:off x="2582806" y="5597889"/>
            <a:ext cx="364110" cy="339285"/>
          </a:xfrm>
          <a:custGeom>
            <a:avLst/>
            <a:gdLst>
              <a:gd name="T0" fmla="*/ 39 w 180"/>
              <a:gd name="T1" fmla="*/ 24 h 168"/>
              <a:gd name="T2" fmla="*/ 32 w 180"/>
              <a:gd name="T3" fmla="*/ 46 h 168"/>
              <a:gd name="T4" fmla="*/ 55 w 180"/>
              <a:gd name="T5" fmla="*/ 43 h 168"/>
              <a:gd name="T6" fmla="*/ 42 w 180"/>
              <a:gd name="T7" fmla="*/ 40 h 168"/>
              <a:gd name="T8" fmla="*/ 33 w 180"/>
              <a:gd name="T9" fmla="*/ 36 h 168"/>
              <a:gd name="T10" fmla="*/ 39 w 180"/>
              <a:gd name="T11" fmla="*/ 32 h 168"/>
              <a:gd name="T12" fmla="*/ 49 w 180"/>
              <a:gd name="T13" fmla="*/ 38 h 168"/>
              <a:gd name="T14" fmla="*/ 180 w 180"/>
              <a:gd name="T15" fmla="*/ 32 h 168"/>
              <a:gd name="T16" fmla="*/ 156 w 180"/>
              <a:gd name="T17" fmla="*/ 16 h 168"/>
              <a:gd name="T18" fmla="*/ 68 w 180"/>
              <a:gd name="T19" fmla="*/ 61 h 168"/>
              <a:gd name="T20" fmla="*/ 54 w 180"/>
              <a:gd name="T21" fmla="*/ 8 h 168"/>
              <a:gd name="T22" fmla="*/ 19 w 180"/>
              <a:gd name="T23" fmla="*/ 62 h 168"/>
              <a:gd name="T24" fmla="*/ 19 w 180"/>
              <a:gd name="T25" fmla="*/ 106 h 168"/>
              <a:gd name="T26" fmla="*/ 54 w 180"/>
              <a:gd name="T27" fmla="*/ 160 h 168"/>
              <a:gd name="T28" fmla="*/ 68 w 180"/>
              <a:gd name="T29" fmla="*/ 107 h 168"/>
              <a:gd name="T30" fmla="*/ 156 w 180"/>
              <a:gd name="T31" fmla="*/ 152 h 168"/>
              <a:gd name="T32" fmla="*/ 180 w 180"/>
              <a:gd name="T33" fmla="*/ 136 h 168"/>
              <a:gd name="T34" fmla="*/ 180 w 180"/>
              <a:gd name="T35" fmla="*/ 32 h 168"/>
              <a:gd name="T36" fmla="*/ 16 w 180"/>
              <a:gd name="T37" fmla="*/ 24 h 168"/>
              <a:gd name="T38" fmla="*/ 66 w 180"/>
              <a:gd name="T39" fmla="*/ 50 h 168"/>
              <a:gd name="T40" fmla="*/ 42 w 180"/>
              <a:gd name="T41" fmla="*/ 68 h 168"/>
              <a:gd name="T42" fmla="*/ 69 w 180"/>
              <a:gd name="T43" fmla="*/ 72 h 168"/>
              <a:gd name="T44" fmla="*/ 42 w 180"/>
              <a:gd name="T45" fmla="*/ 68 h 168"/>
              <a:gd name="T46" fmla="*/ 16 w 180"/>
              <a:gd name="T47" fmla="*/ 144 h 168"/>
              <a:gd name="T48" fmla="*/ 66 w 180"/>
              <a:gd name="T49" fmla="*/ 118 h 168"/>
              <a:gd name="T50" fmla="*/ 60 w 180"/>
              <a:gd name="T51" fmla="*/ 103 h 168"/>
              <a:gd name="T52" fmla="*/ 156 w 180"/>
              <a:gd name="T53" fmla="*/ 24 h 168"/>
              <a:gd name="T54" fmla="*/ 60 w 180"/>
              <a:gd name="T55" fmla="*/ 103 h 168"/>
              <a:gd name="T56" fmla="*/ 156 w 180"/>
              <a:gd name="T57" fmla="*/ 144 h 168"/>
              <a:gd name="T58" fmla="*/ 95 w 180"/>
              <a:gd name="T59" fmla="*/ 89 h 168"/>
              <a:gd name="T60" fmla="*/ 42 w 180"/>
              <a:gd name="T61" fmla="*/ 120 h 168"/>
              <a:gd name="T62" fmla="*/ 27 w 180"/>
              <a:gd name="T63" fmla="*/ 138 h 168"/>
              <a:gd name="T64" fmla="*/ 47 w 180"/>
              <a:gd name="T65" fmla="*/ 143 h 168"/>
              <a:gd name="T66" fmla="*/ 42 w 180"/>
              <a:gd name="T67" fmla="*/ 120 h 168"/>
              <a:gd name="T68" fmla="*/ 39 w 180"/>
              <a:gd name="T69" fmla="*/ 136 h 168"/>
              <a:gd name="T70" fmla="*/ 33 w 180"/>
              <a:gd name="T71" fmla="*/ 132 h 168"/>
              <a:gd name="T72" fmla="*/ 42 w 180"/>
              <a:gd name="T73" fmla="*/ 128 h 168"/>
              <a:gd name="T74" fmla="*/ 43 w 180"/>
              <a:gd name="T75" fmla="*/ 135 h 168"/>
              <a:gd name="T76" fmla="*/ 73 w 180"/>
              <a:gd name="T77" fmla="*/ 84 h 168"/>
              <a:gd name="T78" fmla="*/ 81 w 180"/>
              <a:gd name="T79"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 h="168">
                <a:moveTo>
                  <a:pt x="47" y="25"/>
                </a:moveTo>
                <a:cubicBezTo>
                  <a:pt x="44" y="24"/>
                  <a:pt x="42" y="24"/>
                  <a:pt x="39" y="24"/>
                </a:cubicBezTo>
                <a:cubicBezTo>
                  <a:pt x="34" y="24"/>
                  <a:pt x="29" y="26"/>
                  <a:pt x="27" y="30"/>
                </a:cubicBezTo>
                <a:cubicBezTo>
                  <a:pt x="22" y="35"/>
                  <a:pt x="25" y="43"/>
                  <a:pt x="32" y="46"/>
                </a:cubicBezTo>
                <a:cubicBezTo>
                  <a:pt x="35" y="47"/>
                  <a:pt x="38" y="48"/>
                  <a:pt x="42" y="48"/>
                </a:cubicBezTo>
                <a:cubicBezTo>
                  <a:pt x="47" y="48"/>
                  <a:pt x="53" y="46"/>
                  <a:pt x="55" y="43"/>
                </a:cubicBezTo>
                <a:cubicBezTo>
                  <a:pt x="59" y="37"/>
                  <a:pt x="54" y="29"/>
                  <a:pt x="47" y="25"/>
                </a:cubicBezTo>
                <a:moveTo>
                  <a:pt x="42" y="40"/>
                </a:moveTo>
                <a:cubicBezTo>
                  <a:pt x="40" y="40"/>
                  <a:pt x="37" y="39"/>
                  <a:pt x="35" y="39"/>
                </a:cubicBezTo>
                <a:cubicBezTo>
                  <a:pt x="34" y="38"/>
                  <a:pt x="33" y="37"/>
                  <a:pt x="33" y="36"/>
                </a:cubicBezTo>
                <a:cubicBezTo>
                  <a:pt x="32" y="36"/>
                  <a:pt x="32" y="35"/>
                  <a:pt x="33" y="34"/>
                </a:cubicBezTo>
                <a:cubicBezTo>
                  <a:pt x="34" y="33"/>
                  <a:pt x="37" y="32"/>
                  <a:pt x="39" y="32"/>
                </a:cubicBezTo>
                <a:cubicBezTo>
                  <a:pt x="41" y="32"/>
                  <a:pt x="42" y="32"/>
                  <a:pt x="43" y="33"/>
                </a:cubicBezTo>
                <a:cubicBezTo>
                  <a:pt x="46" y="34"/>
                  <a:pt x="48" y="37"/>
                  <a:pt x="49" y="38"/>
                </a:cubicBezTo>
                <a:cubicBezTo>
                  <a:pt x="48" y="39"/>
                  <a:pt x="46" y="40"/>
                  <a:pt x="42" y="40"/>
                </a:cubicBezTo>
                <a:moveTo>
                  <a:pt x="180" y="32"/>
                </a:moveTo>
                <a:cubicBezTo>
                  <a:pt x="180" y="23"/>
                  <a:pt x="165" y="16"/>
                  <a:pt x="156" y="16"/>
                </a:cubicBezTo>
                <a:cubicBezTo>
                  <a:pt x="156" y="16"/>
                  <a:pt x="156" y="16"/>
                  <a:pt x="156" y="16"/>
                </a:cubicBezTo>
                <a:cubicBezTo>
                  <a:pt x="150" y="16"/>
                  <a:pt x="148" y="17"/>
                  <a:pt x="76" y="67"/>
                </a:cubicBezTo>
                <a:cubicBezTo>
                  <a:pt x="68" y="61"/>
                  <a:pt x="68" y="61"/>
                  <a:pt x="68" y="61"/>
                </a:cubicBezTo>
                <a:cubicBezTo>
                  <a:pt x="70" y="59"/>
                  <a:pt x="72" y="57"/>
                  <a:pt x="74" y="55"/>
                </a:cubicBezTo>
                <a:cubicBezTo>
                  <a:pt x="83" y="40"/>
                  <a:pt x="70" y="17"/>
                  <a:pt x="54" y="8"/>
                </a:cubicBezTo>
                <a:cubicBezTo>
                  <a:pt x="38" y="0"/>
                  <a:pt x="18" y="5"/>
                  <a:pt x="9" y="20"/>
                </a:cubicBezTo>
                <a:cubicBezTo>
                  <a:pt x="0" y="34"/>
                  <a:pt x="5" y="52"/>
                  <a:pt x="19" y="62"/>
                </a:cubicBezTo>
                <a:cubicBezTo>
                  <a:pt x="31" y="70"/>
                  <a:pt x="42" y="77"/>
                  <a:pt x="51" y="84"/>
                </a:cubicBezTo>
                <a:cubicBezTo>
                  <a:pt x="42" y="91"/>
                  <a:pt x="31" y="98"/>
                  <a:pt x="19" y="106"/>
                </a:cubicBezTo>
                <a:cubicBezTo>
                  <a:pt x="5" y="116"/>
                  <a:pt x="0" y="134"/>
                  <a:pt x="9" y="148"/>
                </a:cubicBezTo>
                <a:cubicBezTo>
                  <a:pt x="18" y="163"/>
                  <a:pt x="38" y="168"/>
                  <a:pt x="54" y="160"/>
                </a:cubicBezTo>
                <a:cubicBezTo>
                  <a:pt x="70" y="151"/>
                  <a:pt x="83" y="128"/>
                  <a:pt x="74" y="113"/>
                </a:cubicBezTo>
                <a:cubicBezTo>
                  <a:pt x="72" y="111"/>
                  <a:pt x="70" y="109"/>
                  <a:pt x="68" y="107"/>
                </a:cubicBezTo>
                <a:cubicBezTo>
                  <a:pt x="76" y="101"/>
                  <a:pt x="76" y="101"/>
                  <a:pt x="76" y="101"/>
                </a:cubicBezTo>
                <a:cubicBezTo>
                  <a:pt x="147" y="151"/>
                  <a:pt x="150" y="152"/>
                  <a:pt x="156" y="152"/>
                </a:cubicBezTo>
                <a:cubicBezTo>
                  <a:pt x="156" y="152"/>
                  <a:pt x="156" y="152"/>
                  <a:pt x="156" y="152"/>
                </a:cubicBezTo>
                <a:cubicBezTo>
                  <a:pt x="165" y="152"/>
                  <a:pt x="180" y="145"/>
                  <a:pt x="180" y="136"/>
                </a:cubicBezTo>
                <a:cubicBezTo>
                  <a:pt x="102" y="84"/>
                  <a:pt x="102" y="84"/>
                  <a:pt x="102" y="84"/>
                </a:cubicBezTo>
                <a:lnTo>
                  <a:pt x="180" y="32"/>
                </a:lnTo>
                <a:close/>
                <a:moveTo>
                  <a:pt x="25" y="56"/>
                </a:moveTo>
                <a:cubicBezTo>
                  <a:pt x="13" y="50"/>
                  <a:pt x="9" y="35"/>
                  <a:pt x="16" y="24"/>
                </a:cubicBezTo>
                <a:cubicBezTo>
                  <a:pt x="23" y="13"/>
                  <a:pt x="39" y="9"/>
                  <a:pt x="51" y="15"/>
                </a:cubicBezTo>
                <a:cubicBezTo>
                  <a:pt x="63" y="22"/>
                  <a:pt x="73" y="39"/>
                  <a:pt x="66" y="50"/>
                </a:cubicBezTo>
                <a:cubicBezTo>
                  <a:pt x="59" y="62"/>
                  <a:pt x="38" y="63"/>
                  <a:pt x="25" y="56"/>
                </a:cubicBezTo>
                <a:moveTo>
                  <a:pt x="42" y="68"/>
                </a:moveTo>
                <a:cubicBezTo>
                  <a:pt x="48" y="68"/>
                  <a:pt x="55" y="67"/>
                  <a:pt x="60" y="65"/>
                </a:cubicBezTo>
                <a:cubicBezTo>
                  <a:pt x="69" y="72"/>
                  <a:pt x="69" y="72"/>
                  <a:pt x="69" y="72"/>
                </a:cubicBezTo>
                <a:cubicBezTo>
                  <a:pt x="66" y="74"/>
                  <a:pt x="62" y="77"/>
                  <a:pt x="58" y="79"/>
                </a:cubicBezTo>
                <a:cubicBezTo>
                  <a:pt x="53" y="76"/>
                  <a:pt x="48" y="72"/>
                  <a:pt x="42" y="68"/>
                </a:cubicBezTo>
                <a:moveTo>
                  <a:pt x="51" y="153"/>
                </a:moveTo>
                <a:cubicBezTo>
                  <a:pt x="39" y="159"/>
                  <a:pt x="23" y="155"/>
                  <a:pt x="16" y="144"/>
                </a:cubicBezTo>
                <a:cubicBezTo>
                  <a:pt x="9" y="133"/>
                  <a:pt x="13" y="119"/>
                  <a:pt x="25" y="112"/>
                </a:cubicBezTo>
                <a:cubicBezTo>
                  <a:pt x="38" y="105"/>
                  <a:pt x="59" y="106"/>
                  <a:pt x="66" y="118"/>
                </a:cubicBezTo>
                <a:cubicBezTo>
                  <a:pt x="73" y="129"/>
                  <a:pt x="63" y="146"/>
                  <a:pt x="51" y="153"/>
                </a:cubicBezTo>
                <a:moveTo>
                  <a:pt x="60" y="103"/>
                </a:moveTo>
                <a:cubicBezTo>
                  <a:pt x="55" y="101"/>
                  <a:pt x="48" y="100"/>
                  <a:pt x="42" y="100"/>
                </a:cubicBezTo>
                <a:cubicBezTo>
                  <a:pt x="135" y="35"/>
                  <a:pt x="151" y="24"/>
                  <a:pt x="156" y="24"/>
                </a:cubicBezTo>
                <a:cubicBezTo>
                  <a:pt x="156" y="24"/>
                  <a:pt x="163" y="23"/>
                  <a:pt x="170" y="29"/>
                </a:cubicBezTo>
                <a:lnTo>
                  <a:pt x="60" y="103"/>
                </a:lnTo>
                <a:close/>
                <a:moveTo>
                  <a:pt x="170" y="139"/>
                </a:moveTo>
                <a:cubicBezTo>
                  <a:pt x="163" y="145"/>
                  <a:pt x="156" y="144"/>
                  <a:pt x="156" y="144"/>
                </a:cubicBezTo>
                <a:cubicBezTo>
                  <a:pt x="152" y="144"/>
                  <a:pt x="140" y="136"/>
                  <a:pt x="83" y="97"/>
                </a:cubicBezTo>
                <a:cubicBezTo>
                  <a:pt x="95" y="89"/>
                  <a:pt x="95" y="89"/>
                  <a:pt x="95" y="89"/>
                </a:cubicBezTo>
                <a:lnTo>
                  <a:pt x="170" y="139"/>
                </a:lnTo>
                <a:close/>
                <a:moveTo>
                  <a:pt x="42" y="120"/>
                </a:moveTo>
                <a:cubicBezTo>
                  <a:pt x="38" y="120"/>
                  <a:pt x="35" y="121"/>
                  <a:pt x="32" y="122"/>
                </a:cubicBezTo>
                <a:cubicBezTo>
                  <a:pt x="25" y="125"/>
                  <a:pt x="22" y="133"/>
                  <a:pt x="27" y="138"/>
                </a:cubicBezTo>
                <a:cubicBezTo>
                  <a:pt x="29" y="142"/>
                  <a:pt x="34" y="144"/>
                  <a:pt x="39" y="144"/>
                </a:cubicBezTo>
                <a:cubicBezTo>
                  <a:pt x="42" y="144"/>
                  <a:pt x="44" y="144"/>
                  <a:pt x="47" y="143"/>
                </a:cubicBezTo>
                <a:cubicBezTo>
                  <a:pt x="54" y="139"/>
                  <a:pt x="59" y="131"/>
                  <a:pt x="55" y="125"/>
                </a:cubicBezTo>
                <a:cubicBezTo>
                  <a:pt x="53" y="122"/>
                  <a:pt x="47" y="120"/>
                  <a:pt x="42" y="120"/>
                </a:cubicBezTo>
                <a:moveTo>
                  <a:pt x="43" y="135"/>
                </a:moveTo>
                <a:cubicBezTo>
                  <a:pt x="42" y="136"/>
                  <a:pt x="41" y="136"/>
                  <a:pt x="39" y="136"/>
                </a:cubicBezTo>
                <a:cubicBezTo>
                  <a:pt x="37" y="136"/>
                  <a:pt x="34" y="135"/>
                  <a:pt x="33" y="134"/>
                </a:cubicBezTo>
                <a:cubicBezTo>
                  <a:pt x="32" y="133"/>
                  <a:pt x="32" y="132"/>
                  <a:pt x="33" y="132"/>
                </a:cubicBezTo>
                <a:cubicBezTo>
                  <a:pt x="33" y="131"/>
                  <a:pt x="34" y="130"/>
                  <a:pt x="35" y="129"/>
                </a:cubicBezTo>
                <a:cubicBezTo>
                  <a:pt x="37" y="129"/>
                  <a:pt x="40" y="128"/>
                  <a:pt x="42" y="128"/>
                </a:cubicBezTo>
                <a:cubicBezTo>
                  <a:pt x="46" y="128"/>
                  <a:pt x="48" y="129"/>
                  <a:pt x="49" y="130"/>
                </a:cubicBezTo>
                <a:cubicBezTo>
                  <a:pt x="48" y="131"/>
                  <a:pt x="46" y="134"/>
                  <a:pt x="43" y="135"/>
                </a:cubicBezTo>
                <a:moveTo>
                  <a:pt x="77" y="80"/>
                </a:moveTo>
                <a:cubicBezTo>
                  <a:pt x="74" y="80"/>
                  <a:pt x="73" y="82"/>
                  <a:pt x="73" y="84"/>
                </a:cubicBezTo>
                <a:cubicBezTo>
                  <a:pt x="73" y="86"/>
                  <a:pt x="74" y="88"/>
                  <a:pt x="77" y="88"/>
                </a:cubicBezTo>
                <a:cubicBezTo>
                  <a:pt x="79" y="88"/>
                  <a:pt x="81" y="86"/>
                  <a:pt x="81" y="84"/>
                </a:cubicBezTo>
                <a:cubicBezTo>
                  <a:pt x="81" y="82"/>
                  <a:pt x="79" y="80"/>
                  <a:pt x="77" y="8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7" name="Freeform 84">
            <a:extLst>
              <a:ext uri="{FF2B5EF4-FFF2-40B4-BE49-F238E27FC236}">
                <a16:creationId xmlns:a16="http://schemas.microsoft.com/office/drawing/2014/main" id="{29671D0D-5E83-4347-A0D9-9B3C0165812E}"/>
              </a:ext>
            </a:extLst>
          </p:cNvPr>
          <p:cNvSpPr>
            <a:spLocks noEditPoints="1"/>
          </p:cNvSpPr>
          <p:nvPr/>
        </p:nvSpPr>
        <p:spPr bwMode="auto">
          <a:xfrm>
            <a:off x="3239708" y="5590205"/>
            <a:ext cx="362928" cy="354652"/>
          </a:xfrm>
          <a:custGeom>
            <a:avLst/>
            <a:gdLst>
              <a:gd name="T0" fmla="*/ 0 w 180"/>
              <a:gd name="T1" fmla="*/ 176 h 176"/>
              <a:gd name="T2" fmla="*/ 73 w 180"/>
              <a:gd name="T3" fmla="*/ 145 h 176"/>
              <a:gd name="T4" fmla="*/ 14 w 180"/>
              <a:gd name="T5" fmla="*/ 162 h 176"/>
              <a:gd name="T6" fmla="*/ 36 w 180"/>
              <a:gd name="T7" fmla="*/ 136 h 176"/>
              <a:gd name="T8" fmla="*/ 14 w 180"/>
              <a:gd name="T9" fmla="*/ 162 h 176"/>
              <a:gd name="T10" fmla="*/ 168 w 180"/>
              <a:gd name="T11" fmla="*/ 0 h 176"/>
              <a:gd name="T12" fmla="*/ 55 w 180"/>
              <a:gd name="T13" fmla="*/ 64 h 176"/>
              <a:gd name="T14" fmla="*/ 40 w 180"/>
              <a:gd name="T15" fmla="*/ 98 h 176"/>
              <a:gd name="T16" fmla="*/ 71 w 180"/>
              <a:gd name="T17" fmla="*/ 136 h 176"/>
              <a:gd name="T18" fmla="*/ 89 w 180"/>
              <a:gd name="T19" fmla="*/ 166 h 176"/>
              <a:gd name="T20" fmla="*/ 140 w 180"/>
              <a:gd name="T21" fmla="*/ 92 h 176"/>
              <a:gd name="T22" fmla="*/ 104 w 180"/>
              <a:gd name="T23" fmla="*/ 119 h 176"/>
              <a:gd name="T24" fmla="*/ 85 w 180"/>
              <a:gd name="T25" fmla="*/ 131 h 176"/>
              <a:gd name="T26" fmla="*/ 76 w 180"/>
              <a:gd name="T27" fmla="*/ 128 h 176"/>
              <a:gd name="T28" fmla="*/ 55 w 180"/>
              <a:gd name="T29" fmla="*/ 121 h 176"/>
              <a:gd name="T30" fmla="*/ 44 w 180"/>
              <a:gd name="T31" fmla="*/ 91 h 176"/>
              <a:gd name="T32" fmla="*/ 57 w 180"/>
              <a:gd name="T33" fmla="*/ 72 h 176"/>
              <a:gd name="T34" fmla="*/ 104 w 180"/>
              <a:gd name="T35" fmla="*/ 118 h 176"/>
              <a:gd name="T36" fmla="*/ 134 w 180"/>
              <a:gd name="T37" fmla="*/ 87 h 176"/>
              <a:gd name="T38" fmla="*/ 109 w 180"/>
              <a:gd name="T39" fmla="*/ 112 h 176"/>
              <a:gd name="T40" fmla="*/ 82 w 180"/>
              <a:gd name="T41" fmla="*/ 49 h 176"/>
              <a:gd name="T42" fmla="*/ 168 w 180"/>
              <a:gd name="T43" fmla="*/ 8 h 176"/>
              <a:gd name="T44" fmla="*/ 132 w 180"/>
              <a:gd name="T45" fmla="*/ 56 h 176"/>
              <a:gd name="T46" fmla="*/ 132 w 180"/>
              <a:gd name="T47" fmla="*/ 32 h 176"/>
              <a:gd name="T48" fmla="*/ 132 w 180"/>
              <a:gd name="T49" fmla="*/ 56 h 176"/>
              <a:gd name="T50" fmla="*/ 136 w 180"/>
              <a:gd name="T51" fmla="*/ 44 h 176"/>
              <a:gd name="T52" fmla="*/ 128 w 180"/>
              <a:gd name="T53" fmla="*/ 44 h 176"/>
              <a:gd name="T54" fmla="*/ 108 w 180"/>
              <a:gd name="T55" fmla="*/ 96 h 176"/>
              <a:gd name="T56" fmla="*/ 108 w 180"/>
              <a:gd name="T57" fmla="*/ 88 h 176"/>
              <a:gd name="T58" fmla="*/ 108 w 180"/>
              <a:gd name="T59" fmla="*/ 96 h 176"/>
              <a:gd name="T60" fmla="*/ 80 w 180"/>
              <a:gd name="T61" fmla="*/ 68 h 176"/>
              <a:gd name="T62" fmla="*/ 88 w 180"/>
              <a:gd name="T63" fmla="*/ 68 h 176"/>
              <a:gd name="T64" fmla="*/ 96 w 180"/>
              <a:gd name="T65" fmla="*/ 84 h 176"/>
              <a:gd name="T66" fmla="*/ 96 w 180"/>
              <a:gd name="T67" fmla="*/ 76 h 176"/>
              <a:gd name="T68" fmla="*/ 96 w 180"/>
              <a:gd name="T69" fmla="*/ 8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 h="176">
                <a:moveTo>
                  <a:pt x="31" y="98"/>
                </a:moveTo>
                <a:cubicBezTo>
                  <a:pt x="0" y="176"/>
                  <a:pt x="0" y="176"/>
                  <a:pt x="0" y="176"/>
                </a:cubicBezTo>
                <a:cubicBezTo>
                  <a:pt x="77" y="145"/>
                  <a:pt x="77" y="145"/>
                  <a:pt x="77" y="145"/>
                </a:cubicBezTo>
                <a:cubicBezTo>
                  <a:pt x="76" y="145"/>
                  <a:pt x="75" y="145"/>
                  <a:pt x="73" y="145"/>
                </a:cubicBezTo>
                <a:cubicBezTo>
                  <a:pt x="49" y="145"/>
                  <a:pt x="28" y="122"/>
                  <a:pt x="31" y="98"/>
                </a:cubicBezTo>
                <a:moveTo>
                  <a:pt x="14" y="162"/>
                </a:moveTo>
                <a:cubicBezTo>
                  <a:pt x="28" y="125"/>
                  <a:pt x="28" y="125"/>
                  <a:pt x="28" y="125"/>
                </a:cubicBezTo>
                <a:cubicBezTo>
                  <a:pt x="30" y="129"/>
                  <a:pt x="33" y="132"/>
                  <a:pt x="36" y="136"/>
                </a:cubicBezTo>
                <a:cubicBezTo>
                  <a:pt x="40" y="140"/>
                  <a:pt x="45" y="144"/>
                  <a:pt x="50" y="147"/>
                </a:cubicBezTo>
                <a:lnTo>
                  <a:pt x="14" y="162"/>
                </a:lnTo>
                <a:close/>
                <a:moveTo>
                  <a:pt x="174" y="1"/>
                </a:moveTo>
                <a:cubicBezTo>
                  <a:pt x="173" y="0"/>
                  <a:pt x="171" y="0"/>
                  <a:pt x="168" y="0"/>
                </a:cubicBezTo>
                <a:cubicBezTo>
                  <a:pt x="151" y="0"/>
                  <a:pt x="107" y="12"/>
                  <a:pt x="83" y="36"/>
                </a:cubicBezTo>
                <a:cubicBezTo>
                  <a:pt x="78" y="41"/>
                  <a:pt x="59" y="58"/>
                  <a:pt x="55" y="64"/>
                </a:cubicBezTo>
                <a:cubicBezTo>
                  <a:pt x="41" y="68"/>
                  <a:pt x="21" y="76"/>
                  <a:pt x="10" y="87"/>
                </a:cubicBezTo>
                <a:cubicBezTo>
                  <a:pt x="10" y="87"/>
                  <a:pt x="23" y="87"/>
                  <a:pt x="40" y="98"/>
                </a:cubicBezTo>
                <a:cubicBezTo>
                  <a:pt x="38" y="107"/>
                  <a:pt x="41" y="118"/>
                  <a:pt x="49" y="126"/>
                </a:cubicBezTo>
                <a:cubicBezTo>
                  <a:pt x="56" y="133"/>
                  <a:pt x="64" y="136"/>
                  <a:pt x="71" y="136"/>
                </a:cubicBezTo>
                <a:cubicBezTo>
                  <a:pt x="74" y="136"/>
                  <a:pt x="76" y="136"/>
                  <a:pt x="78" y="136"/>
                </a:cubicBezTo>
                <a:cubicBezTo>
                  <a:pt x="89" y="152"/>
                  <a:pt x="89" y="166"/>
                  <a:pt x="89" y="166"/>
                </a:cubicBezTo>
                <a:cubicBezTo>
                  <a:pt x="100" y="155"/>
                  <a:pt x="108" y="135"/>
                  <a:pt x="111" y="121"/>
                </a:cubicBezTo>
                <a:cubicBezTo>
                  <a:pt x="117" y="116"/>
                  <a:pt x="134" y="98"/>
                  <a:pt x="140" y="92"/>
                </a:cubicBezTo>
                <a:cubicBezTo>
                  <a:pt x="168" y="64"/>
                  <a:pt x="180" y="7"/>
                  <a:pt x="174" y="1"/>
                </a:cubicBezTo>
                <a:moveTo>
                  <a:pt x="104" y="119"/>
                </a:moveTo>
                <a:cubicBezTo>
                  <a:pt x="101" y="129"/>
                  <a:pt x="97" y="139"/>
                  <a:pt x="93" y="147"/>
                </a:cubicBezTo>
                <a:cubicBezTo>
                  <a:pt x="91" y="142"/>
                  <a:pt x="88" y="137"/>
                  <a:pt x="85" y="131"/>
                </a:cubicBezTo>
                <a:cubicBezTo>
                  <a:pt x="83" y="129"/>
                  <a:pt x="81" y="128"/>
                  <a:pt x="78" y="128"/>
                </a:cubicBezTo>
                <a:cubicBezTo>
                  <a:pt x="77" y="128"/>
                  <a:pt x="77" y="128"/>
                  <a:pt x="76" y="128"/>
                </a:cubicBezTo>
                <a:cubicBezTo>
                  <a:pt x="75" y="128"/>
                  <a:pt x="73" y="128"/>
                  <a:pt x="71" y="128"/>
                </a:cubicBezTo>
                <a:cubicBezTo>
                  <a:pt x="66" y="128"/>
                  <a:pt x="60" y="126"/>
                  <a:pt x="55" y="121"/>
                </a:cubicBezTo>
                <a:cubicBezTo>
                  <a:pt x="48" y="114"/>
                  <a:pt x="46" y="107"/>
                  <a:pt x="48" y="99"/>
                </a:cubicBezTo>
                <a:cubicBezTo>
                  <a:pt x="49" y="96"/>
                  <a:pt x="47" y="93"/>
                  <a:pt x="44" y="91"/>
                </a:cubicBezTo>
                <a:cubicBezTo>
                  <a:pt x="39" y="87"/>
                  <a:pt x="33" y="85"/>
                  <a:pt x="29" y="83"/>
                </a:cubicBezTo>
                <a:cubicBezTo>
                  <a:pt x="36" y="79"/>
                  <a:pt x="46" y="75"/>
                  <a:pt x="57" y="72"/>
                </a:cubicBezTo>
                <a:cubicBezTo>
                  <a:pt x="57" y="72"/>
                  <a:pt x="57" y="72"/>
                  <a:pt x="58" y="72"/>
                </a:cubicBezTo>
                <a:cubicBezTo>
                  <a:pt x="104" y="118"/>
                  <a:pt x="104" y="118"/>
                  <a:pt x="104" y="118"/>
                </a:cubicBezTo>
                <a:cubicBezTo>
                  <a:pt x="104" y="118"/>
                  <a:pt x="104" y="118"/>
                  <a:pt x="104" y="119"/>
                </a:cubicBezTo>
                <a:moveTo>
                  <a:pt x="134" y="87"/>
                </a:moveTo>
                <a:cubicBezTo>
                  <a:pt x="132" y="88"/>
                  <a:pt x="130" y="91"/>
                  <a:pt x="127" y="94"/>
                </a:cubicBezTo>
                <a:cubicBezTo>
                  <a:pt x="122" y="99"/>
                  <a:pt x="114" y="108"/>
                  <a:pt x="109" y="112"/>
                </a:cubicBezTo>
                <a:cubicBezTo>
                  <a:pt x="64" y="66"/>
                  <a:pt x="64" y="66"/>
                  <a:pt x="64" y="66"/>
                </a:cubicBezTo>
                <a:cubicBezTo>
                  <a:pt x="68" y="62"/>
                  <a:pt x="76" y="54"/>
                  <a:pt x="82" y="49"/>
                </a:cubicBezTo>
                <a:cubicBezTo>
                  <a:pt x="85" y="46"/>
                  <a:pt x="87" y="43"/>
                  <a:pt x="89" y="42"/>
                </a:cubicBezTo>
                <a:cubicBezTo>
                  <a:pt x="110" y="20"/>
                  <a:pt x="152" y="8"/>
                  <a:pt x="168" y="8"/>
                </a:cubicBezTo>
                <a:cubicBezTo>
                  <a:pt x="168" y="21"/>
                  <a:pt x="157" y="64"/>
                  <a:pt x="134" y="87"/>
                </a:cubicBezTo>
                <a:moveTo>
                  <a:pt x="132" y="56"/>
                </a:moveTo>
                <a:cubicBezTo>
                  <a:pt x="138" y="56"/>
                  <a:pt x="144" y="51"/>
                  <a:pt x="144" y="44"/>
                </a:cubicBezTo>
                <a:cubicBezTo>
                  <a:pt x="144" y="37"/>
                  <a:pt x="138" y="32"/>
                  <a:pt x="132" y="32"/>
                </a:cubicBezTo>
                <a:cubicBezTo>
                  <a:pt x="125" y="32"/>
                  <a:pt x="120" y="37"/>
                  <a:pt x="120" y="44"/>
                </a:cubicBezTo>
                <a:cubicBezTo>
                  <a:pt x="120" y="51"/>
                  <a:pt x="125" y="56"/>
                  <a:pt x="132" y="56"/>
                </a:cubicBezTo>
                <a:moveTo>
                  <a:pt x="132" y="40"/>
                </a:moveTo>
                <a:cubicBezTo>
                  <a:pt x="134" y="40"/>
                  <a:pt x="136" y="42"/>
                  <a:pt x="136" y="44"/>
                </a:cubicBezTo>
                <a:cubicBezTo>
                  <a:pt x="136" y="46"/>
                  <a:pt x="134" y="48"/>
                  <a:pt x="132" y="48"/>
                </a:cubicBezTo>
                <a:cubicBezTo>
                  <a:pt x="129" y="48"/>
                  <a:pt x="128" y="46"/>
                  <a:pt x="128" y="44"/>
                </a:cubicBezTo>
                <a:cubicBezTo>
                  <a:pt x="128" y="42"/>
                  <a:pt x="129" y="40"/>
                  <a:pt x="132" y="40"/>
                </a:cubicBezTo>
                <a:moveTo>
                  <a:pt x="108" y="96"/>
                </a:moveTo>
                <a:cubicBezTo>
                  <a:pt x="110" y="96"/>
                  <a:pt x="112" y="94"/>
                  <a:pt x="112" y="92"/>
                </a:cubicBezTo>
                <a:cubicBezTo>
                  <a:pt x="112" y="90"/>
                  <a:pt x="110" y="88"/>
                  <a:pt x="108" y="88"/>
                </a:cubicBezTo>
                <a:cubicBezTo>
                  <a:pt x="105" y="88"/>
                  <a:pt x="104" y="90"/>
                  <a:pt x="104" y="92"/>
                </a:cubicBezTo>
                <a:cubicBezTo>
                  <a:pt x="104" y="94"/>
                  <a:pt x="105" y="96"/>
                  <a:pt x="108" y="96"/>
                </a:cubicBezTo>
                <a:moveTo>
                  <a:pt x="84" y="64"/>
                </a:moveTo>
                <a:cubicBezTo>
                  <a:pt x="81" y="64"/>
                  <a:pt x="80" y="66"/>
                  <a:pt x="80" y="68"/>
                </a:cubicBezTo>
                <a:cubicBezTo>
                  <a:pt x="80" y="70"/>
                  <a:pt x="81" y="72"/>
                  <a:pt x="84" y="72"/>
                </a:cubicBezTo>
                <a:cubicBezTo>
                  <a:pt x="86" y="72"/>
                  <a:pt x="88" y="70"/>
                  <a:pt x="88" y="68"/>
                </a:cubicBezTo>
                <a:cubicBezTo>
                  <a:pt x="88" y="66"/>
                  <a:pt x="86" y="64"/>
                  <a:pt x="84" y="64"/>
                </a:cubicBezTo>
                <a:moveTo>
                  <a:pt x="96" y="84"/>
                </a:moveTo>
                <a:cubicBezTo>
                  <a:pt x="98" y="84"/>
                  <a:pt x="100" y="82"/>
                  <a:pt x="100" y="80"/>
                </a:cubicBezTo>
                <a:cubicBezTo>
                  <a:pt x="100" y="78"/>
                  <a:pt x="98" y="76"/>
                  <a:pt x="96" y="76"/>
                </a:cubicBezTo>
                <a:cubicBezTo>
                  <a:pt x="93" y="76"/>
                  <a:pt x="92" y="78"/>
                  <a:pt x="92" y="80"/>
                </a:cubicBezTo>
                <a:cubicBezTo>
                  <a:pt x="92" y="82"/>
                  <a:pt x="93" y="84"/>
                  <a:pt x="96" y="84"/>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8" name="Freeform 40">
            <a:extLst>
              <a:ext uri="{FF2B5EF4-FFF2-40B4-BE49-F238E27FC236}">
                <a16:creationId xmlns:a16="http://schemas.microsoft.com/office/drawing/2014/main" id="{A05C0FEE-17B5-4DCF-8C7A-EC60B8213E8E}"/>
              </a:ext>
            </a:extLst>
          </p:cNvPr>
          <p:cNvSpPr>
            <a:spLocks noEditPoints="1"/>
          </p:cNvSpPr>
          <p:nvPr/>
        </p:nvSpPr>
        <p:spPr bwMode="auto">
          <a:xfrm>
            <a:off x="10760326" y="4373816"/>
            <a:ext cx="373062" cy="272994"/>
          </a:xfrm>
          <a:custGeom>
            <a:avLst/>
            <a:gdLst>
              <a:gd name="T0" fmla="*/ 160 w 176"/>
              <a:gd name="T1" fmla="*/ 0 h 128"/>
              <a:gd name="T2" fmla="*/ 16 w 176"/>
              <a:gd name="T3" fmla="*/ 0 h 128"/>
              <a:gd name="T4" fmla="*/ 0 w 176"/>
              <a:gd name="T5" fmla="*/ 16 h 128"/>
              <a:gd name="T6" fmla="*/ 0 w 176"/>
              <a:gd name="T7" fmla="*/ 112 h 128"/>
              <a:gd name="T8" fmla="*/ 16 w 176"/>
              <a:gd name="T9" fmla="*/ 128 h 128"/>
              <a:gd name="T10" fmla="*/ 160 w 176"/>
              <a:gd name="T11" fmla="*/ 128 h 128"/>
              <a:gd name="T12" fmla="*/ 176 w 176"/>
              <a:gd name="T13" fmla="*/ 112 h 128"/>
              <a:gd name="T14" fmla="*/ 176 w 176"/>
              <a:gd name="T15" fmla="*/ 16 h 128"/>
              <a:gd name="T16" fmla="*/ 160 w 176"/>
              <a:gd name="T17" fmla="*/ 0 h 128"/>
              <a:gd name="T18" fmla="*/ 16 w 176"/>
              <a:gd name="T19" fmla="*/ 8 h 128"/>
              <a:gd name="T20" fmla="*/ 160 w 176"/>
              <a:gd name="T21" fmla="*/ 8 h 128"/>
              <a:gd name="T22" fmla="*/ 162 w 176"/>
              <a:gd name="T23" fmla="*/ 8 h 128"/>
              <a:gd name="T24" fmla="*/ 93 w 176"/>
              <a:gd name="T25" fmla="*/ 78 h 128"/>
              <a:gd name="T26" fmla="*/ 88 w 176"/>
              <a:gd name="T27" fmla="*/ 80 h 128"/>
              <a:gd name="T28" fmla="*/ 82 w 176"/>
              <a:gd name="T29" fmla="*/ 78 h 128"/>
              <a:gd name="T30" fmla="*/ 13 w 176"/>
              <a:gd name="T31" fmla="*/ 8 h 128"/>
              <a:gd name="T32" fmla="*/ 16 w 176"/>
              <a:gd name="T33" fmla="*/ 8 h 128"/>
              <a:gd name="T34" fmla="*/ 8 w 176"/>
              <a:gd name="T35" fmla="*/ 112 h 128"/>
              <a:gd name="T36" fmla="*/ 8 w 176"/>
              <a:gd name="T37" fmla="*/ 16 h 128"/>
              <a:gd name="T38" fmla="*/ 8 w 176"/>
              <a:gd name="T39" fmla="*/ 14 h 128"/>
              <a:gd name="T40" fmla="*/ 57 w 176"/>
              <a:gd name="T41" fmla="*/ 64 h 128"/>
              <a:gd name="T42" fmla="*/ 8 w 176"/>
              <a:gd name="T43" fmla="*/ 113 h 128"/>
              <a:gd name="T44" fmla="*/ 8 w 176"/>
              <a:gd name="T45" fmla="*/ 112 h 128"/>
              <a:gd name="T46" fmla="*/ 160 w 176"/>
              <a:gd name="T47" fmla="*/ 120 h 128"/>
              <a:gd name="T48" fmla="*/ 16 w 176"/>
              <a:gd name="T49" fmla="*/ 120 h 128"/>
              <a:gd name="T50" fmla="*/ 13 w 176"/>
              <a:gd name="T51" fmla="*/ 119 h 128"/>
              <a:gd name="T52" fmla="*/ 63 w 176"/>
              <a:gd name="T53" fmla="*/ 69 h 128"/>
              <a:gd name="T54" fmla="*/ 77 w 176"/>
              <a:gd name="T55" fmla="*/ 83 h 128"/>
              <a:gd name="T56" fmla="*/ 88 w 176"/>
              <a:gd name="T57" fmla="*/ 88 h 128"/>
              <a:gd name="T58" fmla="*/ 99 w 176"/>
              <a:gd name="T59" fmla="*/ 83 h 128"/>
              <a:gd name="T60" fmla="*/ 112 w 176"/>
              <a:gd name="T61" fmla="*/ 69 h 128"/>
              <a:gd name="T62" fmla="*/ 162 w 176"/>
              <a:gd name="T63" fmla="*/ 119 h 128"/>
              <a:gd name="T64" fmla="*/ 160 w 176"/>
              <a:gd name="T65" fmla="*/ 120 h 128"/>
              <a:gd name="T66" fmla="*/ 168 w 176"/>
              <a:gd name="T67" fmla="*/ 112 h 128"/>
              <a:gd name="T68" fmla="*/ 167 w 176"/>
              <a:gd name="T69" fmla="*/ 113 h 128"/>
              <a:gd name="T70" fmla="*/ 118 w 176"/>
              <a:gd name="T71" fmla="*/ 64 h 128"/>
              <a:gd name="T72" fmla="*/ 167 w 176"/>
              <a:gd name="T73" fmla="*/ 14 h 128"/>
              <a:gd name="T74" fmla="*/ 168 w 176"/>
              <a:gd name="T75" fmla="*/ 16 h 128"/>
              <a:gd name="T76" fmla="*/ 168 w 176"/>
              <a:gd name="T77"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 h="128">
                <a:moveTo>
                  <a:pt x="160" y="0"/>
                </a:moveTo>
                <a:cubicBezTo>
                  <a:pt x="16" y="0"/>
                  <a:pt x="16" y="0"/>
                  <a:pt x="16" y="0"/>
                </a:cubicBezTo>
                <a:cubicBezTo>
                  <a:pt x="7" y="0"/>
                  <a:pt x="0" y="7"/>
                  <a:pt x="0" y="16"/>
                </a:cubicBezTo>
                <a:cubicBezTo>
                  <a:pt x="0" y="112"/>
                  <a:pt x="0" y="112"/>
                  <a:pt x="0" y="112"/>
                </a:cubicBezTo>
                <a:cubicBezTo>
                  <a:pt x="0" y="121"/>
                  <a:pt x="7" y="128"/>
                  <a:pt x="16" y="128"/>
                </a:cubicBezTo>
                <a:cubicBezTo>
                  <a:pt x="160" y="128"/>
                  <a:pt x="160" y="128"/>
                  <a:pt x="160" y="128"/>
                </a:cubicBezTo>
                <a:cubicBezTo>
                  <a:pt x="168" y="128"/>
                  <a:pt x="176" y="121"/>
                  <a:pt x="176" y="112"/>
                </a:cubicBezTo>
                <a:cubicBezTo>
                  <a:pt x="176" y="16"/>
                  <a:pt x="176" y="16"/>
                  <a:pt x="176" y="16"/>
                </a:cubicBezTo>
                <a:cubicBezTo>
                  <a:pt x="176" y="7"/>
                  <a:pt x="168" y="0"/>
                  <a:pt x="160" y="0"/>
                </a:cubicBezTo>
                <a:moveTo>
                  <a:pt x="16" y="8"/>
                </a:moveTo>
                <a:cubicBezTo>
                  <a:pt x="160" y="8"/>
                  <a:pt x="160" y="8"/>
                  <a:pt x="160" y="8"/>
                </a:cubicBezTo>
                <a:cubicBezTo>
                  <a:pt x="161" y="8"/>
                  <a:pt x="161" y="8"/>
                  <a:pt x="162" y="8"/>
                </a:cubicBezTo>
                <a:cubicBezTo>
                  <a:pt x="93" y="78"/>
                  <a:pt x="93" y="78"/>
                  <a:pt x="93" y="78"/>
                </a:cubicBezTo>
                <a:cubicBezTo>
                  <a:pt x="92" y="79"/>
                  <a:pt x="90" y="80"/>
                  <a:pt x="88" y="80"/>
                </a:cubicBezTo>
                <a:cubicBezTo>
                  <a:pt x="86" y="80"/>
                  <a:pt x="84" y="79"/>
                  <a:pt x="82" y="78"/>
                </a:cubicBezTo>
                <a:cubicBezTo>
                  <a:pt x="13" y="8"/>
                  <a:pt x="13" y="8"/>
                  <a:pt x="13" y="8"/>
                </a:cubicBezTo>
                <a:cubicBezTo>
                  <a:pt x="14" y="8"/>
                  <a:pt x="15" y="8"/>
                  <a:pt x="16" y="8"/>
                </a:cubicBezTo>
                <a:moveTo>
                  <a:pt x="8" y="112"/>
                </a:moveTo>
                <a:cubicBezTo>
                  <a:pt x="8" y="16"/>
                  <a:pt x="8" y="16"/>
                  <a:pt x="8" y="16"/>
                </a:cubicBezTo>
                <a:cubicBezTo>
                  <a:pt x="8" y="15"/>
                  <a:pt x="8" y="15"/>
                  <a:pt x="8" y="14"/>
                </a:cubicBezTo>
                <a:cubicBezTo>
                  <a:pt x="57" y="64"/>
                  <a:pt x="57" y="64"/>
                  <a:pt x="57" y="64"/>
                </a:cubicBezTo>
                <a:cubicBezTo>
                  <a:pt x="8" y="113"/>
                  <a:pt x="8" y="113"/>
                  <a:pt x="8" y="113"/>
                </a:cubicBezTo>
                <a:cubicBezTo>
                  <a:pt x="8" y="113"/>
                  <a:pt x="8" y="112"/>
                  <a:pt x="8" y="112"/>
                </a:cubicBezTo>
                <a:moveTo>
                  <a:pt x="160" y="120"/>
                </a:moveTo>
                <a:cubicBezTo>
                  <a:pt x="16" y="120"/>
                  <a:pt x="16" y="120"/>
                  <a:pt x="16" y="120"/>
                </a:cubicBezTo>
                <a:cubicBezTo>
                  <a:pt x="15" y="120"/>
                  <a:pt x="14" y="120"/>
                  <a:pt x="13" y="119"/>
                </a:cubicBezTo>
                <a:cubicBezTo>
                  <a:pt x="63" y="69"/>
                  <a:pt x="63" y="69"/>
                  <a:pt x="63" y="69"/>
                </a:cubicBezTo>
                <a:cubicBezTo>
                  <a:pt x="77" y="83"/>
                  <a:pt x="77" y="83"/>
                  <a:pt x="77" y="83"/>
                </a:cubicBezTo>
                <a:cubicBezTo>
                  <a:pt x="80" y="86"/>
                  <a:pt x="84" y="88"/>
                  <a:pt x="88" y="88"/>
                </a:cubicBezTo>
                <a:cubicBezTo>
                  <a:pt x="92" y="88"/>
                  <a:pt x="96" y="86"/>
                  <a:pt x="99" y="83"/>
                </a:cubicBezTo>
                <a:cubicBezTo>
                  <a:pt x="112" y="69"/>
                  <a:pt x="112" y="69"/>
                  <a:pt x="112" y="69"/>
                </a:cubicBezTo>
                <a:cubicBezTo>
                  <a:pt x="162" y="119"/>
                  <a:pt x="162" y="119"/>
                  <a:pt x="162" y="119"/>
                </a:cubicBezTo>
                <a:cubicBezTo>
                  <a:pt x="161" y="120"/>
                  <a:pt x="161" y="120"/>
                  <a:pt x="160" y="120"/>
                </a:cubicBezTo>
                <a:moveTo>
                  <a:pt x="168" y="112"/>
                </a:moveTo>
                <a:cubicBezTo>
                  <a:pt x="168" y="112"/>
                  <a:pt x="168" y="113"/>
                  <a:pt x="167" y="113"/>
                </a:cubicBezTo>
                <a:cubicBezTo>
                  <a:pt x="118" y="64"/>
                  <a:pt x="118" y="64"/>
                  <a:pt x="118" y="64"/>
                </a:cubicBezTo>
                <a:cubicBezTo>
                  <a:pt x="167" y="14"/>
                  <a:pt x="167" y="14"/>
                  <a:pt x="167" y="14"/>
                </a:cubicBezTo>
                <a:cubicBezTo>
                  <a:pt x="168" y="15"/>
                  <a:pt x="168" y="15"/>
                  <a:pt x="168" y="16"/>
                </a:cubicBezTo>
                <a:lnTo>
                  <a:pt x="168" y="11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5" name="Freeform 18">
            <a:extLst>
              <a:ext uri="{FF2B5EF4-FFF2-40B4-BE49-F238E27FC236}">
                <a16:creationId xmlns:a16="http://schemas.microsoft.com/office/drawing/2014/main" id="{B0854D8C-6E62-471D-A5CE-BBA3265FF46B}"/>
              </a:ext>
            </a:extLst>
          </p:cNvPr>
          <p:cNvSpPr>
            <a:spLocks noEditPoints="1"/>
          </p:cNvSpPr>
          <p:nvPr/>
        </p:nvSpPr>
        <p:spPr bwMode="auto">
          <a:xfrm>
            <a:off x="5151849" y="5591651"/>
            <a:ext cx="237956" cy="351761"/>
          </a:xfrm>
          <a:custGeom>
            <a:avLst/>
            <a:gdLst>
              <a:gd name="T0" fmla="*/ 33 w 65"/>
              <a:gd name="T1" fmla="*/ 98 h 98"/>
              <a:gd name="T2" fmla="*/ 0 w 65"/>
              <a:gd name="T3" fmla="*/ 65 h 98"/>
              <a:gd name="T4" fmla="*/ 4 w 65"/>
              <a:gd name="T5" fmla="*/ 50 h 98"/>
              <a:gd name="T6" fmla="*/ 31 w 65"/>
              <a:gd name="T7" fmla="*/ 1 h 98"/>
              <a:gd name="T8" fmla="*/ 33 w 65"/>
              <a:gd name="T9" fmla="*/ 0 h 98"/>
              <a:gd name="T10" fmla="*/ 33 w 65"/>
              <a:gd name="T11" fmla="*/ 0 h 98"/>
              <a:gd name="T12" fmla="*/ 34 w 65"/>
              <a:gd name="T13" fmla="*/ 1 h 98"/>
              <a:gd name="T14" fmla="*/ 62 w 65"/>
              <a:gd name="T15" fmla="*/ 50 h 98"/>
              <a:gd name="T16" fmla="*/ 65 w 65"/>
              <a:gd name="T17" fmla="*/ 65 h 98"/>
              <a:gd name="T18" fmla="*/ 33 w 65"/>
              <a:gd name="T19" fmla="*/ 98 h 98"/>
              <a:gd name="T20" fmla="*/ 33 w 65"/>
              <a:gd name="T21" fmla="*/ 6 h 98"/>
              <a:gd name="T22" fmla="*/ 7 w 65"/>
              <a:gd name="T23" fmla="*/ 52 h 98"/>
              <a:gd name="T24" fmla="*/ 4 w 65"/>
              <a:gd name="T25" fmla="*/ 65 h 98"/>
              <a:gd name="T26" fmla="*/ 33 w 65"/>
              <a:gd name="T27" fmla="*/ 94 h 98"/>
              <a:gd name="T28" fmla="*/ 61 w 65"/>
              <a:gd name="T29" fmla="*/ 65 h 98"/>
              <a:gd name="T30" fmla="*/ 58 w 65"/>
              <a:gd name="T31" fmla="*/ 52 h 98"/>
              <a:gd name="T32" fmla="*/ 33 w 65"/>
              <a:gd name="T33" fmla="*/ 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98">
                <a:moveTo>
                  <a:pt x="33" y="98"/>
                </a:moveTo>
                <a:cubicBezTo>
                  <a:pt x="15" y="98"/>
                  <a:pt x="0" y="83"/>
                  <a:pt x="0" y="65"/>
                </a:cubicBezTo>
                <a:cubicBezTo>
                  <a:pt x="0" y="60"/>
                  <a:pt x="1" y="55"/>
                  <a:pt x="4" y="50"/>
                </a:cubicBezTo>
                <a:cubicBezTo>
                  <a:pt x="31" y="1"/>
                  <a:pt x="31" y="1"/>
                  <a:pt x="31" y="1"/>
                </a:cubicBezTo>
                <a:cubicBezTo>
                  <a:pt x="31" y="1"/>
                  <a:pt x="32" y="0"/>
                  <a:pt x="33" y="0"/>
                </a:cubicBezTo>
                <a:cubicBezTo>
                  <a:pt x="33" y="0"/>
                  <a:pt x="33" y="0"/>
                  <a:pt x="33" y="0"/>
                </a:cubicBezTo>
                <a:cubicBezTo>
                  <a:pt x="33" y="0"/>
                  <a:pt x="34" y="1"/>
                  <a:pt x="34" y="1"/>
                </a:cubicBezTo>
                <a:cubicBezTo>
                  <a:pt x="62" y="50"/>
                  <a:pt x="62" y="50"/>
                  <a:pt x="62" y="50"/>
                </a:cubicBezTo>
                <a:cubicBezTo>
                  <a:pt x="64" y="55"/>
                  <a:pt x="65" y="60"/>
                  <a:pt x="65" y="65"/>
                </a:cubicBezTo>
                <a:cubicBezTo>
                  <a:pt x="65" y="83"/>
                  <a:pt x="51" y="98"/>
                  <a:pt x="33" y="98"/>
                </a:cubicBezTo>
                <a:close/>
                <a:moveTo>
                  <a:pt x="33" y="6"/>
                </a:moveTo>
                <a:cubicBezTo>
                  <a:pt x="7" y="52"/>
                  <a:pt x="7" y="52"/>
                  <a:pt x="7" y="52"/>
                </a:cubicBezTo>
                <a:cubicBezTo>
                  <a:pt x="5" y="56"/>
                  <a:pt x="4" y="61"/>
                  <a:pt x="4" y="65"/>
                </a:cubicBezTo>
                <a:cubicBezTo>
                  <a:pt x="4" y="81"/>
                  <a:pt x="17" y="94"/>
                  <a:pt x="33" y="94"/>
                </a:cubicBezTo>
                <a:cubicBezTo>
                  <a:pt x="48" y="94"/>
                  <a:pt x="61" y="81"/>
                  <a:pt x="61" y="65"/>
                </a:cubicBezTo>
                <a:cubicBezTo>
                  <a:pt x="61" y="61"/>
                  <a:pt x="60" y="56"/>
                  <a:pt x="58" y="52"/>
                </a:cubicBezTo>
                <a:lnTo>
                  <a:pt x="33" y="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9" name="Freeform 30">
            <a:extLst>
              <a:ext uri="{FF2B5EF4-FFF2-40B4-BE49-F238E27FC236}">
                <a16:creationId xmlns:a16="http://schemas.microsoft.com/office/drawing/2014/main" id="{AC040B2E-76DD-48CD-8C39-56E5DE242383}"/>
              </a:ext>
            </a:extLst>
          </p:cNvPr>
          <p:cNvSpPr>
            <a:spLocks noEditPoints="1"/>
          </p:cNvSpPr>
          <p:nvPr/>
        </p:nvSpPr>
        <p:spPr bwMode="auto">
          <a:xfrm>
            <a:off x="5716610" y="4325369"/>
            <a:ext cx="365125" cy="369888"/>
          </a:xfrm>
          <a:custGeom>
            <a:avLst/>
            <a:gdLst>
              <a:gd name="T0" fmla="*/ 39 w 97"/>
              <a:gd name="T1" fmla="*/ 98 h 98"/>
              <a:gd name="T2" fmla="*/ 0 w 97"/>
              <a:gd name="T3" fmla="*/ 59 h 98"/>
              <a:gd name="T4" fmla="*/ 39 w 97"/>
              <a:gd name="T5" fmla="*/ 20 h 98"/>
              <a:gd name="T6" fmla="*/ 41 w 97"/>
              <a:gd name="T7" fmla="*/ 22 h 98"/>
              <a:gd name="T8" fmla="*/ 41 w 97"/>
              <a:gd name="T9" fmla="*/ 57 h 98"/>
              <a:gd name="T10" fmla="*/ 75 w 97"/>
              <a:gd name="T11" fmla="*/ 57 h 98"/>
              <a:gd name="T12" fmla="*/ 77 w 97"/>
              <a:gd name="T13" fmla="*/ 59 h 98"/>
              <a:gd name="T14" fmla="*/ 39 w 97"/>
              <a:gd name="T15" fmla="*/ 98 h 98"/>
              <a:gd name="T16" fmla="*/ 37 w 97"/>
              <a:gd name="T17" fmla="*/ 24 h 98"/>
              <a:gd name="T18" fmla="*/ 4 w 97"/>
              <a:gd name="T19" fmla="*/ 59 h 98"/>
              <a:gd name="T20" fmla="*/ 39 w 97"/>
              <a:gd name="T21" fmla="*/ 94 h 98"/>
              <a:gd name="T22" fmla="*/ 73 w 97"/>
              <a:gd name="T23" fmla="*/ 61 h 98"/>
              <a:gd name="T24" fmla="*/ 39 w 97"/>
              <a:gd name="T25" fmla="*/ 61 h 98"/>
              <a:gd name="T26" fmla="*/ 37 w 97"/>
              <a:gd name="T27" fmla="*/ 59 h 98"/>
              <a:gd name="T28" fmla="*/ 37 w 97"/>
              <a:gd name="T29" fmla="*/ 24 h 98"/>
              <a:gd name="T30" fmla="*/ 95 w 97"/>
              <a:gd name="T31" fmla="*/ 53 h 98"/>
              <a:gd name="T32" fmla="*/ 47 w 97"/>
              <a:gd name="T33" fmla="*/ 53 h 98"/>
              <a:gd name="T34" fmla="*/ 45 w 97"/>
              <a:gd name="T35" fmla="*/ 51 h 98"/>
              <a:gd name="T36" fmla="*/ 45 w 97"/>
              <a:gd name="T37" fmla="*/ 2 h 98"/>
              <a:gd name="T38" fmla="*/ 47 w 97"/>
              <a:gd name="T39" fmla="*/ 0 h 98"/>
              <a:gd name="T40" fmla="*/ 97 w 97"/>
              <a:gd name="T41" fmla="*/ 51 h 98"/>
              <a:gd name="T42" fmla="*/ 95 w 97"/>
              <a:gd name="T43" fmla="*/ 53 h 98"/>
              <a:gd name="T44" fmla="*/ 49 w 97"/>
              <a:gd name="T45" fmla="*/ 49 h 98"/>
              <a:gd name="T46" fmla="*/ 93 w 97"/>
              <a:gd name="T47" fmla="*/ 49 h 98"/>
              <a:gd name="T48" fmla="*/ 49 w 97"/>
              <a:gd name="T49" fmla="*/ 4 h 98"/>
              <a:gd name="T50" fmla="*/ 49 w 97"/>
              <a:gd name="T51"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7" h="98">
                <a:moveTo>
                  <a:pt x="39" y="98"/>
                </a:moveTo>
                <a:cubicBezTo>
                  <a:pt x="17" y="98"/>
                  <a:pt x="0" y="80"/>
                  <a:pt x="0" y="59"/>
                </a:cubicBezTo>
                <a:cubicBezTo>
                  <a:pt x="0" y="38"/>
                  <a:pt x="17" y="20"/>
                  <a:pt x="39" y="20"/>
                </a:cubicBezTo>
                <a:cubicBezTo>
                  <a:pt x="40" y="20"/>
                  <a:pt x="41" y="21"/>
                  <a:pt x="41" y="22"/>
                </a:cubicBezTo>
                <a:cubicBezTo>
                  <a:pt x="41" y="57"/>
                  <a:pt x="41" y="57"/>
                  <a:pt x="41" y="57"/>
                </a:cubicBezTo>
                <a:cubicBezTo>
                  <a:pt x="75" y="57"/>
                  <a:pt x="75" y="57"/>
                  <a:pt x="75" y="57"/>
                </a:cubicBezTo>
                <a:cubicBezTo>
                  <a:pt x="76" y="57"/>
                  <a:pt x="77" y="58"/>
                  <a:pt x="77" y="59"/>
                </a:cubicBezTo>
                <a:cubicBezTo>
                  <a:pt x="77" y="80"/>
                  <a:pt x="60" y="98"/>
                  <a:pt x="39" y="98"/>
                </a:cubicBezTo>
                <a:close/>
                <a:moveTo>
                  <a:pt x="37" y="24"/>
                </a:moveTo>
                <a:cubicBezTo>
                  <a:pt x="18" y="25"/>
                  <a:pt x="4" y="41"/>
                  <a:pt x="4" y="59"/>
                </a:cubicBezTo>
                <a:cubicBezTo>
                  <a:pt x="4" y="78"/>
                  <a:pt x="19" y="94"/>
                  <a:pt x="39" y="94"/>
                </a:cubicBezTo>
                <a:cubicBezTo>
                  <a:pt x="57" y="94"/>
                  <a:pt x="72" y="79"/>
                  <a:pt x="73" y="61"/>
                </a:cubicBezTo>
                <a:cubicBezTo>
                  <a:pt x="39" y="61"/>
                  <a:pt x="39" y="61"/>
                  <a:pt x="39" y="61"/>
                </a:cubicBezTo>
                <a:cubicBezTo>
                  <a:pt x="37" y="61"/>
                  <a:pt x="37" y="60"/>
                  <a:pt x="37" y="59"/>
                </a:cubicBezTo>
                <a:lnTo>
                  <a:pt x="37" y="24"/>
                </a:lnTo>
                <a:close/>
                <a:moveTo>
                  <a:pt x="95" y="53"/>
                </a:moveTo>
                <a:cubicBezTo>
                  <a:pt x="47" y="53"/>
                  <a:pt x="47" y="53"/>
                  <a:pt x="47" y="53"/>
                </a:cubicBezTo>
                <a:cubicBezTo>
                  <a:pt x="46" y="53"/>
                  <a:pt x="45" y="52"/>
                  <a:pt x="45" y="51"/>
                </a:cubicBezTo>
                <a:cubicBezTo>
                  <a:pt x="45" y="2"/>
                  <a:pt x="45" y="2"/>
                  <a:pt x="45" y="2"/>
                </a:cubicBezTo>
                <a:cubicBezTo>
                  <a:pt x="45" y="1"/>
                  <a:pt x="46" y="0"/>
                  <a:pt x="47" y="0"/>
                </a:cubicBezTo>
                <a:cubicBezTo>
                  <a:pt x="75" y="0"/>
                  <a:pt x="97" y="23"/>
                  <a:pt x="97" y="51"/>
                </a:cubicBezTo>
                <a:cubicBezTo>
                  <a:pt x="97" y="52"/>
                  <a:pt x="97" y="53"/>
                  <a:pt x="95" y="53"/>
                </a:cubicBezTo>
                <a:close/>
                <a:moveTo>
                  <a:pt x="49" y="49"/>
                </a:moveTo>
                <a:cubicBezTo>
                  <a:pt x="93" y="49"/>
                  <a:pt x="93" y="49"/>
                  <a:pt x="93" y="49"/>
                </a:cubicBezTo>
                <a:cubicBezTo>
                  <a:pt x="92" y="25"/>
                  <a:pt x="73" y="5"/>
                  <a:pt x="49" y="4"/>
                </a:cubicBezTo>
                <a:lnTo>
                  <a:pt x="49" y="49"/>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2" name="Freeform 56">
            <a:extLst>
              <a:ext uri="{FF2B5EF4-FFF2-40B4-BE49-F238E27FC236}">
                <a16:creationId xmlns:a16="http://schemas.microsoft.com/office/drawing/2014/main" id="{D12E4FAC-4D5C-47DF-B21B-D8E12DBB8E6A}"/>
              </a:ext>
            </a:extLst>
          </p:cNvPr>
          <p:cNvSpPr>
            <a:spLocks noEditPoints="1"/>
          </p:cNvSpPr>
          <p:nvPr/>
        </p:nvSpPr>
        <p:spPr bwMode="auto">
          <a:xfrm>
            <a:off x="7689262" y="5577825"/>
            <a:ext cx="371475" cy="379413"/>
          </a:xfrm>
          <a:custGeom>
            <a:avLst/>
            <a:gdLst>
              <a:gd name="T0" fmla="*/ 97 w 98"/>
              <a:gd name="T1" fmla="*/ 25 h 98"/>
              <a:gd name="T2" fmla="*/ 95 w 98"/>
              <a:gd name="T3" fmla="*/ 25 h 98"/>
              <a:gd name="T4" fmla="*/ 21 w 98"/>
              <a:gd name="T5" fmla="*/ 25 h 98"/>
              <a:gd name="T6" fmla="*/ 18 w 98"/>
              <a:gd name="T7" fmla="*/ 12 h 98"/>
              <a:gd name="T8" fmla="*/ 18 w 98"/>
              <a:gd name="T9" fmla="*/ 12 h 98"/>
              <a:gd name="T10" fmla="*/ 18 w 98"/>
              <a:gd name="T11" fmla="*/ 11 h 98"/>
              <a:gd name="T12" fmla="*/ 17 w 98"/>
              <a:gd name="T13" fmla="*/ 11 h 98"/>
              <a:gd name="T14" fmla="*/ 17 w 98"/>
              <a:gd name="T15" fmla="*/ 11 h 98"/>
              <a:gd name="T16" fmla="*/ 12 w 98"/>
              <a:gd name="T17" fmla="*/ 7 h 98"/>
              <a:gd name="T18" fmla="*/ 12 w 98"/>
              <a:gd name="T19" fmla="*/ 6 h 98"/>
              <a:gd name="T20" fmla="*/ 6 w 98"/>
              <a:gd name="T21" fmla="*/ 0 h 98"/>
              <a:gd name="T22" fmla="*/ 0 w 98"/>
              <a:gd name="T23" fmla="*/ 6 h 98"/>
              <a:gd name="T24" fmla="*/ 6 w 98"/>
              <a:gd name="T25" fmla="*/ 12 h 98"/>
              <a:gd name="T26" fmla="*/ 10 w 98"/>
              <a:gd name="T27" fmla="*/ 11 h 98"/>
              <a:gd name="T28" fmla="*/ 14 w 98"/>
              <a:gd name="T29" fmla="*/ 14 h 98"/>
              <a:gd name="T30" fmla="*/ 29 w 98"/>
              <a:gd name="T31" fmla="*/ 76 h 98"/>
              <a:gd name="T32" fmla="*/ 41 w 98"/>
              <a:gd name="T33" fmla="*/ 86 h 98"/>
              <a:gd name="T34" fmla="*/ 42 w 98"/>
              <a:gd name="T35" fmla="*/ 86 h 98"/>
              <a:gd name="T36" fmla="*/ 41 w 98"/>
              <a:gd name="T37" fmla="*/ 90 h 98"/>
              <a:gd name="T38" fmla="*/ 49 w 98"/>
              <a:gd name="T39" fmla="*/ 98 h 98"/>
              <a:gd name="T40" fmla="*/ 57 w 98"/>
              <a:gd name="T41" fmla="*/ 90 h 98"/>
              <a:gd name="T42" fmla="*/ 56 w 98"/>
              <a:gd name="T43" fmla="*/ 86 h 98"/>
              <a:gd name="T44" fmla="*/ 72 w 98"/>
              <a:gd name="T45" fmla="*/ 86 h 98"/>
              <a:gd name="T46" fmla="*/ 71 w 98"/>
              <a:gd name="T47" fmla="*/ 90 h 98"/>
              <a:gd name="T48" fmla="*/ 79 w 98"/>
              <a:gd name="T49" fmla="*/ 98 h 98"/>
              <a:gd name="T50" fmla="*/ 87 w 98"/>
              <a:gd name="T51" fmla="*/ 90 h 98"/>
              <a:gd name="T52" fmla="*/ 79 w 98"/>
              <a:gd name="T53" fmla="*/ 82 h 98"/>
              <a:gd name="T54" fmla="*/ 41 w 98"/>
              <a:gd name="T55" fmla="*/ 82 h 98"/>
              <a:gd name="T56" fmla="*/ 32 w 98"/>
              <a:gd name="T57" fmla="*/ 75 h 98"/>
              <a:gd name="T58" fmla="*/ 31 w 98"/>
              <a:gd name="T59" fmla="*/ 69 h 98"/>
              <a:gd name="T60" fmla="*/ 88 w 98"/>
              <a:gd name="T61" fmla="*/ 61 h 98"/>
              <a:gd name="T62" fmla="*/ 89 w 98"/>
              <a:gd name="T63" fmla="*/ 60 h 98"/>
              <a:gd name="T64" fmla="*/ 97 w 98"/>
              <a:gd name="T65" fmla="*/ 27 h 98"/>
              <a:gd name="T66" fmla="*/ 97 w 98"/>
              <a:gd name="T67" fmla="*/ 25 h 98"/>
              <a:gd name="T68" fmla="*/ 53 w 98"/>
              <a:gd name="T69" fmla="*/ 90 h 98"/>
              <a:gd name="T70" fmla="*/ 49 w 98"/>
              <a:gd name="T71" fmla="*/ 94 h 98"/>
              <a:gd name="T72" fmla="*/ 45 w 98"/>
              <a:gd name="T73" fmla="*/ 90 h 98"/>
              <a:gd name="T74" fmla="*/ 49 w 98"/>
              <a:gd name="T75" fmla="*/ 86 h 98"/>
              <a:gd name="T76" fmla="*/ 53 w 98"/>
              <a:gd name="T77" fmla="*/ 90 h 98"/>
              <a:gd name="T78" fmla="*/ 83 w 98"/>
              <a:gd name="T79" fmla="*/ 90 h 98"/>
              <a:gd name="T80" fmla="*/ 79 w 98"/>
              <a:gd name="T81" fmla="*/ 94 h 98"/>
              <a:gd name="T82" fmla="*/ 75 w 98"/>
              <a:gd name="T83" fmla="*/ 90 h 98"/>
              <a:gd name="T84" fmla="*/ 79 w 98"/>
              <a:gd name="T85" fmla="*/ 86 h 98"/>
              <a:gd name="T86" fmla="*/ 83 w 98"/>
              <a:gd name="T87" fmla="*/ 90 h 98"/>
              <a:gd name="T88" fmla="*/ 6 w 98"/>
              <a:gd name="T89" fmla="*/ 8 h 98"/>
              <a:gd name="T90" fmla="*/ 4 w 98"/>
              <a:gd name="T91" fmla="*/ 6 h 98"/>
              <a:gd name="T92" fmla="*/ 6 w 98"/>
              <a:gd name="T93" fmla="*/ 4 h 98"/>
              <a:gd name="T94" fmla="*/ 8 w 98"/>
              <a:gd name="T95" fmla="*/ 6 h 98"/>
              <a:gd name="T96" fmla="*/ 6 w 98"/>
              <a:gd name="T97" fmla="*/ 8 h 98"/>
              <a:gd name="T98" fmla="*/ 86 w 98"/>
              <a:gd name="T99" fmla="*/ 57 h 98"/>
              <a:gd name="T100" fmla="*/ 30 w 98"/>
              <a:gd name="T101" fmla="*/ 65 h 98"/>
              <a:gd name="T102" fmla="*/ 22 w 98"/>
              <a:gd name="T103" fmla="*/ 29 h 98"/>
              <a:gd name="T104" fmla="*/ 93 w 98"/>
              <a:gd name="T105" fmla="*/ 29 h 98"/>
              <a:gd name="T106" fmla="*/ 86 w 98"/>
              <a:gd name="T107"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98">
                <a:moveTo>
                  <a:pt x="97" y="25"/>
                </a:moveTo>
                <a:cubicBezTo>
                  <a:pt x="97" y="25"/>
                  <a:pt x="96" y="25"/>
                  <a:pt x="95" y="25"/>
                </a:cubicBezTo>
                <a:cubicBezTo>
                  <a:pt x="21" y="25"/>
                  <a:pt x="21" y="25"/>
                  <a:pt x="21" y="25"/>
                </a:cubicBezTo>
                <a:cubicBezTo>
                  <a:pt x="18" y="12"/>
                  <a:pt x="18" y="12"/>
                  <a:pt x="18" y="12"/>
                </a:cubicBezTo>
                <a:cubicBezTo>
                  <a:pt x="18" y="12"/>
                  <a:pt x="18" y="12"/>
                  <a:pt x="18" y="12"/>
                </a:cubicBezTo>
                <a:cubicBezTo>
                  <a:pt x="18" y="11"/>
                  <a:pt x="18" y="11"/>
                  <a:pt x="18" y="11"/>
                </a:cubicBezTo>
                <a:cubicBezTo>
                  <a:pt x="18" y="11"/>
                  <a:pt x="18" y="11"/>
                  <a:pt x="17" y="11"/>
                </a:cubicBezTo>
                <a:cubicBezTo>
                  <a:pt x="17" y="11"/>
                  <a:pt x="17" y="11"/>
                  <a:pt x="17" y="11"/>
                </a:cubicBezTo>
                <a:cubicBezTo>
                  <a:pt x="12" y="7"/>
                  <a:pt x="12" y="7"/>
                  <a:pt x="12" y="7"/>
                </a:cubicBezTo>
                <a:cubicBezTo>
                  <a:pt x="12" y="7"/>
                  <a:pt x="12" y="7"/>
                  <a:pt x="12" y="6"/>
                </a:cubicBezTo>
                <a:cubicBezTo>
                  <a:pt x="12" y="3"/>
                  <a:pt x="9" y="0"/>
                  <a:pt x="6" y="0"/>
                </a:cubicBezTo>
                <a:cubicBezTo>
                  <a:pt x="3" y="0"/>
                  <a:pt x="0" y="3"/>
                  <a:pt x="0" y="6"/>
                </a:cubicBezTo>
                <a:cubicBezTo>
                  <a:pt x="0" y="10"/>
                  <a:pt x="3" y="12"/>
                  <a:pt x="6" y="12"/>
                </a:cubicBezTo>
                <a:cubicBezTo>
                  <a:pt x="8" y="12"/>
                  <a:pt x="9" y="12"/>
                  <a:pt x="10" y="11"/>
                </a:cubicBezTo>
                <a:cubicBezTo>
                  <a:pt x="14" y="14"/>
                  <a:pt x="14" y="14"/>
                  <a:pt x="14" y="14"/>
                </a:cubicBezTo>
                <a:cubicBezTo>
                  <a:pt x="29" y="76"/>
                  <a:pt x="29" y="76"/>
                  <a:pt x="29" y="76"/>
                </a:cubicBezTo>
                <a:cubicBezTo>
                  <a:pt x="30" y="81"/>
                  <a:pt x="35" y="86"/>
                  <a:pt x="41" y="86"/>
                </a:cubicBezTo>
                <a:cubicBezTo>
                  <a:pt x="42" y="86"/>
                  <a:pt x="42" y="86"/>
                  <a:pt x="42" y="86"/>
                </a:cubicBezTo>
                <a:cubicBezTo>
                  <a:pt x="41" y="87"/>
                  <a:pt x="41" y="88"/>
                  <a:pt x="41" y="90"/>
                </a:cubicBezTo>
                <a:cubicBezTo>
                  <a:pt x="41" y="94"/>
                  <a:pt x="44" y="98"/>
                  <a:pt x="49" y="98"/>
                </a:cubicBezTo>
                <a:cubicBezTo>
                  <a:pt x="53" y="98"/>
                  <a:pt x="57" y="94"/>
                  <a:pt x="57" y="90"/>
                </a:cubicBezTo>
                <a:cubicBezTo>
                  <a:pt x="57" y="88"/>
                  <a:pt x="56" y="87"/>
                  <a:pt x="56" y="86"/>
                </a:cubicBezTo>
                <a:cubicBezTo>
                  <a:pt x="72" y="86"/>
                  <a:pt x="72" y="86"/>
                  <a:pt x="72" y="86"/>
                </a:cubicBezTo>
                <a:cubicBezTo>
                  <a:pt x="72" y="87"/>
                  <a:pt x="71" y="88"/>
                  <a:pt x="71" y="90"/>
                </a:cubicBezTo>
                <a:cubicBezTo>
                  <a:pt x="71" y="94"/>
                  <a:pt x="75" y="98"/>
                  <a:pt x="79" y="98"/>
                </a:cubicBezTo>
                <a:cubicBezTo>
                  <a:pt x="84" y="98"/>
                  <a:pt x="87" y="94"/>
                  <a:pt x="87" y="90"/>
                </a:cubicBezTo>
                <a:cubicBezTo>
                  <a:pt x="87" y="85"/>
                  <a:pt x="84" y="82"/>
                  <a:pt x="79" y="82"/>
                </a:cubicBezTo>
                <a:cubicBezTo>
                  <a:pt x="41" y="82"/>
                  <a:pt x="41" y="82"/>
                  <a:pt x="41" y="82"/>
                </a:cubicBezTo>
                <a:cubicBezTo>
                  <a:pt x="37" y="82"/>
                  <a:pt x="33" y="79"/>
                  <a:pt x="32" y="75"/>
                </a:cubicBezTo>
                <a:cubicBezTo>
                  <a:pt x="31" y="69"/>
                  <a:pt x="31" y="69"/>
                  <a:pt x="31" y="69"/>
                </a:cubicBezTo>
                <a:cubicBezTo>
                  <a:pt x="88" y="61"/>
                  <a:pt x="88" y="61"/>
                  <a:pt x="88" y="61"/>
                </a:cubicBezTo>
                <a:cubicBezTo>
                  <a:pt x="88" y="61"/>
                  <a:pt x="89" y="60"/>
                  <a:pt x="89" y="60"/>
                </a:cubicBezTo>
                <a:cubicBezTo>
                  <a:pt x="97" y="27"/>
                  <a:pt x="97" y="27"/>
                  <a:pt x="97" y="27"/>
                </a:cubicBezTo>
                <a:cubicBezTo>
                  <a:pt x="98" y="26"/>
                  <a:pt x="97" y="26"/>
                  <a:pt x="97" y="25"/>
                </a:cubicBezTo>
                <a:close/>
                <a:moveTo>
                  <a:pt x="53" y="90"/>
                </a:moveTo>
                <a:cubicBezTo>
                  <a:pt x="53" y="92"/>
                  <a:pt x="51" y="94"/>
                  <a:pt x="49" y="94"/>
                </a:cubicBezTo>
                <a:cubicBezTo>
                  <a:pt x="46" y="94"/>
                  <a:pt x="45" y="92"/>
                  <a:pt x="45" y="90"/>
                </a:cubicBezTo>
                <a:cubicBezTo>
                  <a:pt x="45" y="87"/>
                  <a:pt x="46" y="86"/>
                  <a:pt x="49" y="86"/>
                </a:cubicBezTo>
                <a:cubicBezTo>
                  <a:pt x="51" y="86"/>
                  <a:pt x="53" y="87"/>
                  <a:pt x="53" y="90"/>
                </a:cubicBezTo>
                <a:close/>
                <a:moveTo>
                  <a:pt x="83" y="90"/>
                </a:moveTo>
                <a:cubicBezTo>
                  <a:pt x="83" y="92"/>
                  <a:pt x="81" y="94"/>
                  <a:pt x="79" y="94"/>
                </a:cubicBezTo>
                <a:cubicBezTo>
                  <a:pt x="77" y="94"/>
                  <a:pt x="75" y="92"/>
                  <a:pt x="75" y="90"/>
                </a:cubicBezTo>
                <a:cubicBezTo>
                  <a:pt x="75" y="87"/>
                  <a:pt x="77" y="86"/>
                  <a:pt x="79" y="86"/>
                </a:cubicBezTo>
                <a:cubicBezTo>
                  <a:pt x="81" y="86"/>
                  <a:pt x="83" y="87"/>
                  <a:pt x="83" y="90"/>
                </a:cubicBezTo>
                <a:close/>
                <a:moveTo>
                  <a:pt x="6" y="8"/>
                </a:moveTo>
                <a:cubicBezTo>
                  <a:pt x="5" y="8"/>
                  <a:pt x="4" y="7"/>
                  <a:pt x="4" y="6"/>
                </a:cubicBezTo>
                <a:cubicBezTo>
                  <a:pt x="4" y="5"/>
                  <a:pt x="5" y="4"/>
                  <a:pt x="6" y="4"/>
                </a:cubicBezTo>
                <a:cubicBezTo>
                  <a:pt x="7" y="4"/>
                  <a:pt x="8" y="5"/>
                  <a:pt x="8" y="6"/>
                </a:cubicBezTo>
                <a:cubicBezTo>
                  <a:pt x="8" y="7"/>
                  <a:pt x="7" y="8"/>
                  <a:pt x="6" y="8"/>
                </a:cubicBezTo>
                <a:close/>
                <a:moveTo>
                  <a:pt x="86" y="57"/>
                </a:moveTo>
                <a:cubicBezTo>
                  <a:pt x="30" y="65"/>
                  <a:pt x="30" y="65"/>
                  <a:pt x="30" y="65"/>
                </a:cubicBezTo>
                <a:cubicBezTo>
                  <a:pt x="22" y="29"/>
                  <a:pt x="22" y="29"/>
                  <a:pt x="22" y="29"/>
                </a:cubicBezTo>
                <a:cubicBezTo>
                  <a:pt x="93" y="29"/>
                  <a:pt x="93" y="29"/>
                  <a:pt x="93" y="29"/>
                </a:cubicBezTo>
                <a:lnTo>
                  <a:pt x="86" y="5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8" name="Freeform 61">
            <a:extLst>
              <a:ext uri="{FF2B5EF4-FFF2-40B4-BE49-F238E27FC236}">
                <a16:creationId xmlns:a16="http://schemas.microsoft.com/office/drawing/2014/main" id="{34EFEFE1-67C7-4E61-8C95-514670576A7D}"/>
              </a:ext>
            </a:extLst>
          </p:cNvPr>
          <p:cNvSpPr>
            <a:spLocks noEditPoints="1"/>
          </p:cNvSpPr>
          <p:nvPr/>
        </p:nvSpPr>
        <p:spPr bwMode="auto">
          <a:xfrm>
            <a:off x="3895428" y="5584174"/>
            <a:ext cx="362186" cy="366714"/>
          </a:xfrm>
          <a:custGeom>
            <a:avLst/>
            <a:gdLst>
              <a:gd name="T0" fmla="*/ 101 w 101"/>
              <a:gd name="T1" fmla="*/ 55 h 102"/>
              <a:gd name="T2" fmla="*/ 89 w 101"/>
              <a:gd name="T3" fmla="*/ 43 h 102"/>
              <a:gd name="T4" fmla="*/ 86 w 101"/>
              <a:gd name="T5" fmla="*/ 43 h 102"/>
              <a:gd name="T6" fmla="*/ 75 w 101"/>
              <a:gd name="T7" fmla="*/ 54 h 102"/>
              <a:gd name="T8" fmla="*/ 75 w 101"/>
              <a:gd name="T9" fmla="*/ 54 h 102"/>
              <a:gd name="T10" fmla="*/ 75 w 101"/>
              <a:gd name="T11" fmla="*/ 54 h 102"/>
              <a:gd name="T12" fmla="*/ 53 w 101"/>
              <a:gd name="T13" fmla="*/ 76 h 102"/>
              <a:gd name="T14" fmla="*/ 40 w 101"/>
              <a:gd name="T15" fmla="*/ 81 h 102"/>
              <a:gd name="T16" fmla="*/ 26 w 101"/>
              <a:gd name="T17" fmla="*/ 75 h 102"/>
              <a:gd name="T18" fmla="*/ 21 w 101"/>
              <a:gd name="T19" fmla="*/ 62 h 102"/>
              <a:gd name="T20" fmla="*/ 26 w 101"/>
              <a:gd name="T21" fmla="*/ 48 h 102"/>
              <a:gd name="T22" fmla="*/ 58 w 101"/>
              <a:gd name="T23" fmla="*/ 16 h 102"/>
              <a:gd name="T24" fmla="*/ 58 w 101"/>
              <a:gd name="T25" fmla="*/ 13 h 102"/>
              <a:gd name="T26" fmla="*/ 47 w 101"/>
              <a:gd name="T27" fmla="*/ 1 h 102"/>
              <a:gd name="T28" fmla="*/ 45 w 101"/>
              <a:gd name="T29" fmla="*/ 0 h 102"/>
              <a:gd name="T30" fmla="*/ 44 w 101"/>
              <a:gd name="T31" fmla="*/ 1 h 102"/>
              <a:gd name="T32" fmla="*/ 11 w 101"/>
              <a:gd name="T33" fmla="*/ 33 h 102"/>
              <a:gd name="T34" fmla="*/ 11 w 101"/>
              <a:gd name="T35" fmla="*/ 33 h 102"/>
              <a:gd name="T36" fmla="*/ 0 w 101"/>
              <a:gd name="T37" fmla="*/ 62 h 102"/>
              <a:gd name="T38" fmla="*/ 12 w 101"/>
              <a:gd name="T39" fmla="*/ 90 h 102"/>
              <a:gd name="T40" fmla="*/ 40 w 101"/>
              <a:gd name="T41" fmla="*/ 102 h 102"/>
              <a:gd name="T42" fmla="*/ 68 w 101"/>
              <a:gd name="T43" fmla="*/ 90 h 102"/>
              <a:gd name="T44" fmla="*/ 69 w 101"/>
              <a:gd name="T45" fmla="*/ 90 h 102"/>
              <a:gd name="T46" fmla="*/ 101 w 101"/>
              <a:gd name="T47" fmla="*/ 58 h 102"/>
              <a:gd name="T48" fmla="*/ 101 w 101"/>
              <a:gd name="T49" fmla="*/ 56 h 102"/>
              <a:gd name="T50" fmla="*/ 101 w 101"/>
              <a:gd name="T51" fmla="*/ 55 h 102"/>
              <a:gd name="T52" fmla="*/ 45 w 101"/>
              <a:gd name="T53" fmla="*/ 5 h 102"/>
              <a:gd name="T54" fmla="*/ 54 w 101"/>
              <a:gd name="T55" fmla="*/ 14 h 102"/>
              <a:gd name="T56" fmla="*/ 46 w 101"/>
              <a:gd name="T57" fmla="*/ 22 h 102"/>
              <a:gd name="T58" fmla="*/ 37 w 101"/>
              <a:gd name="T59" fmla="*/ 14 h 102"/>
              <a:gd name="T60" fmla="*/ 37 w 101"/>
              <a:gd name="T61" fmla="*/ 13 h 102"/>
              <a:gd name="T62" fmla="*/ 45 w 101"/>
              <a:gd name="T63" fmla="*/ 5 h 102"/>
              <a:gd name="T64" fmla="*/ 65 w 101"/>
              <a:gd name="T65" fmla="*/ 87 h 102"/>
              <a:gd name="T66" fmla="*/ 65 w 101"/>
              <a:gd name="T67" fmla="*/ 87 h 102"/>
              <a:gd name="T68" fmla="*/ 40 w 101"/>
              <a:gd name="T69" fmla="*/ 98 h 102"/>
              <a:gd name="T70" fmla="*/ 14 w 101"/>
              <a:gd name="T71" fmla="*/ 87 h 102"/>
              <a:gd name="T72" fmla="*/ 4 w 101"/>
              <a:gd name="T73" fmla="*/ 62 h 102"/>
              <a:gd name="T74" fmla="*/ 14 w 101"/>
              <a:gd name="T75" fmla="*/ 36 h 102"/>
              <a:gd name="T76" fmla="*/ 14 w 101"/>
              <a:gd name="T77" fmla="*/ 36 h 102"/>
              <a:gd name="T78" fmla="*/ 34 w 101"/>
              <a:gd name="T79" fmla="*/ 16 h 102"/>
              <a:gd name="T80" fmla="*/ 34 w 101"/>
              <a:gd name="T81" fmla="*/ 16 h 102"/>
              <a:gd name="T82" fmla="*/ 43 w 101"/>
              <a:gd name="T83" fmla="*/ 25 h 102"/>
              <a:gd name="T84" fmla="*/ 24 w 101"/>
              <a:gd name="T85" fmla="*/ 45 h 102"/>
              <a:gd name="T86" fmla="*/ 17 w 101"/>
              <a:gd name="T87" fmla="*/ 62 h 102"/>
              <a:gd name="T88" fmla="*/ 24 w 101"/>
              <a:gd name="T89" fmla="*/ 78 h 102"/>
              <a:gd name="T90" fmla="*/ 40 w 101"/>
              <a:gd name="T91" fmla="*/ 85 h 102"/>
              <a:gd name="T92" fmla="*/ 55 w 101"/>
              <a:gd name="T93" fmla="*/ 79 h 102"/>
              <a:gd name="T94" fmla="*/ 76 w 101"/>
              <a:gd name="T95" fmla="*/ 58 h 102"/>
              <a:gd name="T96" fmla="*/ 85 w 101"/>
              <a:gd name="T97" fmla="*/ 67 h 102"/>
              <a:gd name="T98" fmla="*/ 85 w 101"/>
              <a:gd name="T99" fmla="*/ 67 h 102"/>
              <a:gd name="T100" fmla="*/ 65 w 101"/>
              <a:gd name="T101" fmla="*/ 87 h 102"/>
              <a:gd name="T102" fmla="*/ 88 w 101"/>
              <a:gd name="T103" fmla="*/ 65 h 102"/>
              <a:gd name="T104" fmla="*/ 88 w 101"/>
              <a:gd name="T105" fmla="*/ 64 h 102"/>
              <a:gd name="T106" fmla="*/ 79 w 101"/>
              <a:gd name="T107" fmla="*/ 56 h 102"/>
              <a:gd name="T108" fmla="*/ 87 w 101"/>
              <a:gd name="T109" fmla="*/ 47 h 102"/>
              <a:gd name="T110" fmla="*/ 96 w 101"/>
              <a:gd name="T111" fmla="*/ 56 h 102"/>
              <a:gd name="T112" fmla="*/ 88 w 101"/>
              <a:gd name="T113" fmla="*/ 6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1" h="102">
                <a:moveTo>
                  <a:pt x="101" y="55"/>
                </a:moveTo>
                <a:cubicBezTo>
                  <a:pt x="89" y="43"/>
                  <a:pt x="89" y="43"/>
                  <a:pt x="89" y="43"/>
                </a:cubicBezTo>
                <a:cubicBezTo>
                  <a:pt x="88" y="42"/>
                  <a:pt x="87" y="42"/>
                  <a:pt x="86" y="43"/>
                </a:cubicBezTo>
                <a:cubicBezTo>
                  <a:pt x="75" y="54"/>
                  <a:pt x="75" y="54"/>
                  <a:pt x="75" y="54"/>
                </a:cubicBezTo>
                <a:cubicBezTo>
                  <a:pt x="75" y="54"/>
                  <a:pt x="75" y="54"/>
                  <a:pt x="75" y="54"/>
                </a:cubicBezTo>
                <a:cubicBezTo>
                  <a:pt x="75" y="54"/>
                  <a:pt x="75" y="54"/>
                  <a:pt x="75" y="54"/>
                </a:cubicBezTo>
                <a:cubicBezTo>
                  <a:pt x="53" y="76"/>
                  <a:pt x="53" y="76"/>
                  <a:pt x="53" y="76"/>
                </a:cubicBezTo>
                <a:cubicBezTo>
                  <a:pt x="49" y="79"/>
                  <a:pt x="45" y="81"/>
                  <a:pt x="40" y="81"/>
                </a:cubicBezTo>
                <a:cubicBezTo>
                  <a:pt x="35" y="81"/>
                  <a:pt x="30" y="79"/>
                  <a:pt x="26" y="75"/>
                </a:cubicBezTo>
                <a:cubicBezTo>
                  <a:pt x="23" y="72"/>
                  <a:pt x="21" y="67"/>
                  <a:pt x="21" y="62"/>
                </a:cubicBezTo>
                <a:cubicBezTo>
                  <a:pt x="21" y="56"/>
                  <a:pt x="23" y="52"/>
                  <a:pt x="26" y="48"/>
                </a:cubicBezTo>
                <a:cubicBezTo>
                  <a:pt x="58" y="16"/>
                  <a:pt x="58" y="16"/>
                  <a:pt x="58" y="16"/>
                </a:cubicBezTo>
                <a:cubicBezTo>
                  <a:pt x="59" y="15"/>
                  <a:pt x="59" y="14"/>
                  <a:pt x="58" y="13"/>
                </a:cubicBezTo>
                <a:cubicBezTo>
                  <a:pt x="47" y="1"/>
                  <a:pt x="47" y="1"/>
                  <a:pt x="47" y="1"/>
                </a:cubicBezTo>
                <a:cubicBezTo>
                  <a:pt x="46" y="0"/>
                  <a:pt x="46" y="0"/>
                  <a:pt x="45" y="0"/>
                </a:cubicBezTo>
                <a:cubicBezTo>
                  <a:pt x="45" y="0"/>
                  <a:pt x="44" y="0"/>
                  <a:pt x="44" y="1"/>
                </a:cubicBezTo>
                <a:cubicBezTo>
                  <a:pt x="11" y="33"/>
                  <a:pt x="11" y="33"/>
                  <a:pt x="11" y="33"/>
                </a:cubicBezTo>
                <a:cubicBezTo>
                  <a:pt x="11" y="33"/>
                  <a:pt x="11" y="33"/>
                  <a:pt x="11" y="33"/>
                </a:cubicBezTo>
                <a:cubicBezTo>
                  <a:pt x="4" y="41"/>
                  <a:pt x="0" y="51"/>
                  <a:pt x="0" y="62"/>
                </a:cubicBezTo>
                <a:cubicBezTo>
                  <a:pt x="0" y="72"/>
                  <a:pt x="4" y="82"/>
                  <a:pt x="12" y="90"/>
                </a:cubicBezTo>
                <a:cubicBezTo>
                  <a:pt x="19" y="98"/>
                  <a:pt x="29" y="102"/>
                  <a:pt x="40" y="102"/>
                </a:cubicBezTo>
                <a:cubicBezTo>
                  <a:pt x="51" y="102"/>
                  <a:pt x="61" y="98"/>
                  <a:pt x="68" y="90"/>
                </a:cubicBezTo>
                <a:cubicBezTo>
                  <a:pt x="68" y="90"/>
                  <a:pt x="68" y="90"/>
                  <a:pt x="69" y="90"/>
                </a:cubicBezTo>
                <a:cubicBezTo>
                  <a:pt x="101" y="58"/>
                  <a:pt x="101" y="58"/>
                  <a:pt x="101" y="58"/>
                </a:cubicBezTo>
                <a:cubicBezTo>
                  <a:pt x="101" y="57"/>
                  <a:pt x="101" y="57"/>
                  <a:pt x="101" y="56"/>
                </a:cubicBezTo>
                <a:cubicBezTo>
                  <a:pt x="101" y="56"/>
                  <a:pt x="101" y="55"/>
                  <a:pt x="101" y="55"/>
                </a:cubicBezTo>
                <a:close/>
                <a:moveTo>
                  <a:pt x="45" y="5"/>
                </a:moveTo>
                <a:cubicBezTo>
                  <a:pt x="54" y="14"/>
                  <a:pt x="54" y="14"/>
                  <a:pt x="54" y="14"/>
                </a:cubicBezTo>
                <a:cubicBezTo>
                  <a:pt x="46" y="22"/>
                  <a:pt x="46" y="22"/>
                  <a:pt x="46" y="22"/>
                </a:cubicBezTo>
                <a:cubicBezTo>
                  <a:pt x="37" y="14"/>
                  <a:pt x="37" y="14"/>
                  <a:pt x="37" y="14"/>
                </a:cubicBezTo>
                <a:cubicBezTo>
                  <a:pt x="37" y="13"/>
                  <a:pt x="37" y="13"/>
                  <a:pt x="37" y="13"/>
                </a:cubicBezTo>
                <a:lnTo>
                  <a:pt x="45" y="5"/>
                </a:lnTo>
                <a:close/>
                <a:moveTo>
                  <a:pt x="65" y="87"/>
                </a:moveTo>
                <a:cubicBezTo>
                  <a:pt x="65" y="87"/>
                  <a:pt x="65" y="87"/>
                  <a:pt x="65" y="87"/>
                </a:cubicBezTo>
                <a:cubicBezTo>
                  <a:pt x="58" y="94"/>
                  <a:pt x="49" y="98"/>
                  <a:pt x="40" y="98"/>
                </a:cubicBezTo>
                <a:cubicBezTo>
                  <a:pt x="30" y="98"/>
                  <a:pt x="21" y="94"/>
                  <a:pt x="14" y="87"/>
                </a:cubicBezTo>
                <a:cubicBezTo>
                  <a:pt x="7" y="80"/>
                  <a:pt x="4" y="71"/>
                  <a:pt x="4" y="62"/>
                </a:cubicBezTo>
                <a:cubicBezTo>
                  <a:pt x="4" y="52"/>
                  <a:pt x="7" y="43"/>
                  <a:pt x="14" y="36"/>
                </a:cubicBezTo>
                <a:cubicBezTo>
                  <a:pt x="14" y="36"/>
                  <a:pt x="14" y="36"/>
                  <a:pt x="14" y="36"/>
                </a:cubicBezTo>
                <a:cubicBezTo>
                  <a:pt x="34" y="16"/>
                  <a:pt x="34" y="16"/>
                  <a:pt x="34" y="16"/>
                </a:cubicBezTo>
                <a:cubicBezTo>
                  <a:pt x="34" y="16"/>
                  <a:pt x="34" y="16"/>
                  <a:pt x="34" y="16"/>
                </a:cubicBezTo>
                <a:cubicBezTo>
                  <a:pt x="43" y="25"/>
                  <a:pt x="43" y="25"/>
                  <a:pt x="43" y="25"/>
                </a:cubicBezTo>
                <a:cubicBezTo>
                  <a:pt x="24" y="45"/>
                  <a:pt x="24" y="45"/>
                  <a:pt x="24" y="45"/>
                </a:cubicBezTo>
                <a:cubicBezTo>
                  <a:pt x="19" y="50"/>
                  <a:pt x="17" y="55"/>
                  <a:pt x="17" y="62"/>
                </a:cubicBezTo>
                <a:cubicBezTo>
                  <a:pt x="17" y="68"/>
                  <a:pt x="19" y="74"/>
                  <a:pt x="24" y="78"/>
                </a:cubicBezTo>
                <a:cubicBezTo>
                  <a:pt x="28" y="82"/>
                  <a:pt x="34" y="85"/>
                  <a:pt x="40" y="85"/>
                </a:cubicBezTo>
                <a:cubicBezTo>
                  <a:pt x="46" y="85"/>
                  <a:pt x="51" y="83"/>
                  <a:pt x="55" y="79"/>
                </a:cubicBezTo>
                <a:cubicBezTo>
                  <a:pt x="76" y="58"/>
                  <a:pt x="76" y="58"/>
                  <a:pt x="76" y="58"/>
                </a:cubicBezTo>
                <a:cubicBezTo>
                  <a:pt x="85" y="67"/>
                  <a:pt x="85" y="67"/>
                  <a:pt x="85" y="67"/>
                </a:cubicBezTo>
                <a:cubicBezTo>
                  <a:pt x="85" y="67"/>
                  <a:pt x="85" y="67"/>
                  <a:pt x="85" y="67"/>
                </a:cubicBezTo>
                <a:lnTo>
                  <a:pt x="65" y="87"/>
                </a:lnTo>
                <a:close/>
                <a:moveTo>
                  <a:pt x="88" y="65"/>
                </a:moveTo>
                <a:cubicBezTo>
                  <a:pt x="88" y="64"/>
                  <a:pt x="88" y="64"/>
                  <a:pt x="88" y="64"/>
                </a:cubicBezTo>
                <a:cubicBezTo>
                  <a:pt x="79" y="56"/>
                  <a:pt x="79" y="56"/>
                  <a:pt x="79" y="56"/>
                </a:cubicBezTo>
                <a:cubicBezTo>
                  <a:pt x="87" y="47"/>
                  <a:pt x="87" y="47"/>
                  <a:pt x="87" y="47"/>
                </a:cubicBezTo>
                <a:cubicBezTo>
                  <a:pt x="96" y="56"/>
                  <a:pt x="96" y="56"/>
                  <a:pt x="96" y="56"/>
                </a:cubicBezTo>
                <a:lnTo>
                  <a:pt x="88" y="6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9" name="Freeform 62">
            <a:extLst>
              <a:ext uri="{FF2B5EF4-FFF2-40B4-BE49-F238E27FC236}">
                <a16:creationId xmlns:a16="http://schemas.microsoft.com/office/drawing/2014/main" id="{6C71EB49-C5BC-4A4B-9EF1-9A6F61E25B9A}"/>
              </a:ext>
            </a:extLst>
          </p:cNvPr>
          <p:cNvSpPr>
            <a:spLocks noEditPoints="1"/>
          </p:cNvSpPr>
          <p:nvPr/>
        </p:nvSpPr>
        <p:spPr bwMode="auto">
          <a:xfrm>
            <a:off x="7009120" y="5621481"/>
            <a:ext cx="387350" cy="292100"/>
          </a:xfrm>
          <a:custGeom>
            <a:avLst/>
            <a:gdLst>
              <a:gd name="T0" fmla="*/ 25 w 103"/>
              <a:gd name="T1" fmla="*/ 47 h 77"/>
              <a:gd name="T2" fmla="*/ 15 w 103"/>
              <a:gd name="T3" fmla="*/ 57 h 77"/>
              <a:gd name="T4" fmla="*/ 25 w 103"/>
              <a:gd name="T5" fmla="*/ 43 h 77"/>
              <a:gd name="T6" fmla="*/ 77 w 103"/>
              <a:gd name="T7" fmla="*/ 43 h 77"/>
              <a:gd name="T8" fmla="*/ 66 w 103"/>
              <a:gd name="T9" fmla="*/ 57 h 77"/>
              <a:gd name="T10" fmla="*/ 77 w 103"/>
              <a:gd name="T11" fmla="*/ 47 h 77"/>
              <a:gd name="T12" fmla="*/ 77 w 103"/>
              <a:gd name="T13" fmla="*/ 43 h 77"/>
              <a:gd name="T14" fmla="*/ 102 w 103"/>
              <a:gd name="T15" fmla="*/ 57 h 77"/>
              <a:gd name="T16" fmla="*/ 101 w 103"/>
              <a:gd name="T17" fmla="*/ 57 h 77"/>
              <a:gd name="T18" fmla="*/ 101 w 103"/>
              <a:gd name="T19" fmla="*/ 57 h 77"/>
              <a:gd name="T20" fmla="*/ 98 w 103"/>
              <a:gd name="T21" fmla="*/ 57 h 77"/>
              <a:gd name="T22" fmla="*/ 56 w 103"/>
              <a:gd name="T23" fmla="*/ 55 h 77"/>
              <a:gd name="T24" fmla="*/ 56 w 103"/>
              <a:gd name="T25" fmla="*/ 51 h 77"/>
              <a:gd name="T26" fmla="*/ 47 w 103"/>
              <a:gd name="T27" fmla="*/ 51 h 77"/>
              <a:gd name="T28" fmla="*/ 47 w 103"/>
              <a:gd name="T29" fmla="*/ 55 h 77"/>
              <a:gd name="T30" fmla="*/ 4 w 103"/>
              <a:gd name="T31" fmla="*/ 57 h 77"/>
              <a:gd name="T32" fmla="*/ 0 w 103"/>
              <a:gd name="T33" fmla="*/ 57 h 77"/>
              <a:gd name="T34" fmla="*/ 8 w 103"/>
              <a:gd name="T35" fmla="*/ 1 h 77"/>
              <a:gd name="T36" fmla="*/ 11 w 103"/>
              <a:gd name="T37" fmla="*/ 0 h 77"/>
              <a:gd name="T38" fmla="*/ 21 w 103"/>
              <a:gd name="T39" fmla="*/ 4 h 77"/>
              <a:gd name="T40" fmla="*/ 12 w 103"/>
              <a:gd name="T41" fmla="*/ 4 h 77"/>
              <a:gd name="T42" fmla="*/ 4 w 103"/>
              <a:gd name="T43" fmla="*/ 53 h 77"/>
              <a:gd name="T44" fmla="*/ 45 w 103"/>
              <a:gd name="T45" fmla="*/ 46 h 77"/>
              <a:gd name="T46" fmla="*/ 58 w 103"/>
              <a:gd name="T47" fmla="*/ 46 h 77"/>
              <a:gd name="T48" fmla="*/ 98 w 103"/>
              <a:gd name="T49" fmla="*/ 53 h 77"/>
              <a:gd name="T50" fmla="*/ 91 w 103"/>
              <a:gd name="T51" fmla="*/ 4 h 77"/>
              <a:gd name="T52" fmla="*/ 82 w 103"/>
              <a:gd name="T53" fmla="*/ 4 h 77"/>
              <a:gd name="T54" fmla="*/ 92 w 103"/>
              <a:gd name="T55" fmla="*/ 0 h 77"/>
              <a:gd name="T56" fmla="*/ 94 w 103"/>
              <a:gd name="T57" fmla="*/ 1 h 77"/>
              <a:gd name="T58" fmla="*/ 103 w 103"/>
              <a:gd name="T59" fmla="*/ 55 h 77"/>
              <a:gd name="T60" fmla="*/ 103 w 103"/>
              <a:gd name="T61" fmla="*/ 56 h 77"/>
              <a:gd name="T62" fmla="*/ 102 w 103"/>
              <a:gd name="T63" fmla="*/ 56 h 77"/>
              <a:gd name="T64" fmla="*/ 43 w 103"/>
              <a:gd name="T65" fmla="*/ 55 h 77"/>
              <a:gd name="T66" fmla="*/ 8 w 103"/>
              <a:gd name="T67" fmla="*/ 55 h 77"/>
              <a:gd name="T68" fmla="*/ 43 w 103"/>
              <a:gd name="T69" fmla="*/ 55 h 77"/>
              <a:gd name="T70" fmla="*/ 77 w 103"/>
              <a:gd name="T71" fmla="*/ 38 h 77"/>
              <a:gd name="T72" fmla="*/ 77 w 103"/>
              <a:gd name="T73" fmla="*/ 7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3" h="77">
                <a:moveTo>
                  <a:pt x="27" y="45"/>
                </a:moveTo>
                <a:cubicBezTo>
                  <a:pt x="27" y="46"/>
                  <a:pt x="27" y="47"/>
                  <a:pt x="25" y="47"/>
                </a:cubicBezTo>
                <a:cubicBezTo>
                  <a:pt x="21" y="47"/>
                  <a:pt x="17" y="51"/>
                  <a:pt x="17" y="55"/>
                </a:cubicBezTo>
                <a:cubicBezTo>
                  <a:pt x="17" y="57"/>
                  <a:pt x="16" y="57"/>
                  <a:pt x="15" y="57"/>
                </a:cubicBezTo>
                <a:cubicBezTo>
                  <a:pt x="14" y="57"/>
                  <a:pt x="13" y="57"/>
                  <a:pt x="13" y="55"/>
                </a:cubicBezTo>
                <a:cubicBezTo>
                  <a:pt x="13" y="48"/>
                  <a:pt x="18" y="43"/>
                  <a:pt x="25" y="43"/>
                </a:cubicBezTo>
                <a:cubicBezTo>
                  <a:pt x="27" y="43"/>
                  <a:pt x="27" y="44"/>
                  <a:pt x="27" y="45"/>
                </a:cubicBezTo>
                <a:close/>
                <a:moveTo>
                  <a:pt x="77" y="43"/>
                </a:moveTo>
                <a:cubicBezTo>
                  <a:pt x="70" y="43"/>
                  <a:pt x="64" y="48"/>
                  <a:pt x="64" y="55"/>
                </a:cubicBezTo>
                <a:cubicBezTo>
                  <a:pt x="64" y="57"/>
                  <a:pt x="65" y="57"/>
                  <a:pt x="66" y="57"/>
                </a:cubicBezTo>
                <a:cubicBezTo>
                  <a:pt x="67" y="57"/>
                  <a:pt x="68" y="57"/>
                  <a:pt x="68" y="55"/>
                </a:cubicBezTo>
                <a:cubicBezTo>
                  <a:pt x="68" y="51"/>
                  <a:pt x="72" y="47"/>
                  <a:pt x="77" y="47"/>
                </a:cubicBezTo>
                <a:cubicBezTo>
                  <a:pt x="78" y="47"/>
                  <a:pt x="79" y="46"/>
                  <a:pt x="79" y="45"/>
                </a:cubicBezTo>
                <a:cubicBezTo>
                  <a:pt x="79" y="44"/>
                  <a:pt x="78" y="43"/>
                  <a:pt x="77" y="43"/>
                </a:cubicBezTo>
                <a:close/>
                <a:moveTo>
                  <a:pt x="102" y="57"/>
                </a:moveTo>
                <a:cubicBezTo>
                  <a:pt x="102" y="57"/>
                  <a:pt x="102" y="57"/>
                  <a:pt x="102" y="57"/>
                </a:cubicBezTo>
                <a:cubicBezTo>
                  <a:pt x="102" y="57"/>
                  <a:pt x="102" y="57"/>
                  <a:pt x="102" y="57"/>
                </a:cubicBezTo>
                <a:cubicBezTo>
                  <a:pt x="102" y="57"/>
                  <a:pt x="101" y="57"/>
                  <a:pt x="101" y="57"/>
                </a:cubicBezTo>
                <a:cubicBezTo>
                  <a:pt x="101" y="57"/>
                  <a:pt x="101" y="57"/>
                  <a:pt x="101" y="57"/>
                </a:cubicBezTo>
                <a:cubicBezTo>
                  <a:pt x="101" y="57"/>
                  <a:pt x="101" y="57"/>
                  <a:pt x="101" y="57"/>
                </a:cubicBezTo>
                <a:cubicBezTo>
                  <a:pt x="101" y="57"/>
                  <a:pt x="101" y="57"/>
                  <a:pt x="101" y="57"/>
                </a:cubicBezTo>
                <a:cubicBezTo>
                  <a:pt x="98" y="57"/>
                  <a:pt x="98" y="57"/>
                  <a:pt x="98" y="57"/>
                </a:cubicBezTo>
                <a:cubicBezTo>
                  <a:pt x="97" y="68"/>
                  <a:pt x="88" y="77"/>
                  <a:pt x="77" y="77"/>
                </a:cubicBezTo>
                <a:cubicBezTo>
                  <a:pt x="65" y="77"/>
                  <a:pt x="56" y="67"/>
                  <a:pt x="56" y="55"/>
                </a:cubicBezTo>
                <a:cubicBezTo>
                  <a:pt x="56" y="54"/>
                  <a:pt x="56" y="53"/>
                  <a:pt x="56" y="52"/>
                </a:cubicBezTo>
                <a:cubicBezTo>
                  <a:pt x="56" y="52"/>
                  <a:pt x="56" y="52"/>
                  <a:pt x="56" y="51"/>
                </a:cubicBezTo>
                <a:cubicBezTo>
                  <a:pt x="56" y="49"/>
                  <a:pt x="54" y="47"/>
                  <a:pt x="51" y="47"/>
                </a:cubicBezTo>
                <a:cubicBezTo>
                  <a:pt x="49" y="47"/>
                  <a:pt x="47" y="49"/>
                  <a:pt x="47" y="51"/>
                </a:cubicBezTo>
                <a:cubicBezTo>
                  <a:pt x="47" y="52"/>
                  <a:pt x="47" y="52"/>
                  <a:pt x="46" y="52"/>
                </a:cubicBezTo>
                <a:cubicBezTo>
                  <a:pt x="47" y="53"/>
                  <a:pt x="47" y="54"/>
                  <a:pt x="47" y="55"/>
                </a:cubicBezTo>
                <a:cubicBezTo>
                  <a:pt x="47" y="67"/>
                  <a:pt x="37" y="77"/>
                  <a:pt x="25" y="77"/>
                </a:cubicBezTo>
                <a:cubicBezTo>
                  <a:pt x="14" y="77"/>
                  <a:pt x="5" y="68"/>
                  <a:pt x="4" y="57"/>
                </a:cubicBezTo>
                <a:cubicBezTo>
                  <a:pt x="2" y="57"/>
                  <a:pt x="2" y="57"/>
                  <a:pt x="2" y="57"/>
                </a:cubicBezTo>
                <a:cubicBezTo>
                  <a:pt x="1" y="57"/>
                  <a:pt x="1" y="57"/>
                  <a:pt x="0" y="57"/>
                </a:cubicBezTo>
                <a:cubicBezTo>
                  <a:pt x="0" y="56"/>
                  <a:pt x="0" y="56"/>
                  <a:pt x="0" y="55"/>
                </a:cubicBezTo>
                <a:cubicBezTo>
                  <a:pt x="8" y="1"/>
                  <a:pt x="8" y="1"/>
                  <a:pt x="8" y="1"/>
                </a:cubicBezTo>
                <a:cubicBezTo>
                  <a:pt x="9" y="1"/>
                  <a:pt x="9" y="0"/>
                  <a:pt x="9" y="0"/>
                </a:cubicBezTo>
                <a:cubicBezTo>
                  <a:pt x="10" y="0"/>
                  <a:pt x="10" y="0"/>
                  <a:pt x="11" y="0"/>
                </a:cubicBezTo>
                <a:cubicBezTo>
                  <a:pt x="19" y="2"/>
                  <a:pt x="19" y="2"/>
                  <a:pt x="19" y="2"/>
                </a:cubicBezTo>
                <a:cubicBezTo>
                  <a:pt x="21" y="2"/>
                  <a:pt x="21" y="3"/>
                  <a:pt x="21" y="4"/>
                </a:cubicBezTo>
                <a:cubicBezTo>
                  <a:pt x="21" y="5"/>
                  <a:pt x="20" y="6"/>
                  <a:pt x="19" y="6"/>
                </a:cubicBezTo>
                <a:cubicBezTo>
                  <a:pt x="12" y="4"/>
                  <a:pt x="12" y="4"/>
                  <a:pt x="12" y="4"/>
                </a:cubicBezTo>
                <a:cubicBezTo>
                  <a:pt x="4" y="53"/>
                  <a:pt x="4" y="53"/>
                  <a:pt x="4" y="53"/>
                </a:cubicBezTo>
                <a:cubicBezTo>
                  <a:pt x="4" y="53"/>
                  <a:pt x="4" y="53"/>
                  <a:pt x="4" y="53"/>
                </a:cubicBezTo>
                <a:cubicBezTo>
                  <a:pt x="5" y="43"/>
                  <a:pt x="14" y="34"/>
                  <a:pt x="25" y="34"/>
                </a:cubicBezTo>
                <a:cubicBezTo>
                  <a:pt x="34" y="34"/>
                  <a:pt x="41" y="39"/>
                  <a:pt x="45" y="46"/>
                </a:cubicBezTo>
                <a:cubicBezTo>
                  <a:pt x="46" y="44"/>
                  <a:pt x="49" y="43"/>
                  <a:pt x="51" y="43"/>
                </a:cubicBezTo>
                <a:cubicBezTo>
                  <a:pt x="54" y="43"/>
                  <a:pt x="56" y="44"/>
                  <a:pt x="58" y="46"/>
                </a:cubicBezTo>
                <a:cubicBezTo>
                  <a:pt x="61" y="39"/>
                  <a:pt x="69" y="34"/>
                  <a:pt x="77" y="34"/>
                </a:cubicBezTo>
                <a:cubicBezTo>
                  <a:pt x="88" y="34"/>
                  <a:pt x="97" y="43"/>
                  <a:pt x="98" y="53"/>
                </a:cubicBezTo>
                <a:cubicBezTo>
                  <a:pt x="98" y="53"/>
                  <a:pt x="98" y="53"/>
                  <a:pt x="98" y="53"/>
                </a:cubicBezTo>
                <a:cubicBezTo>
                  <a:pt x="91" y="4"/>
                  <a:pt x="91" y="4"/>
                  <a:pt x="91" y="4"/>
                </a:cubicBezTo>
                <a:cubicBezTo>
                  <a:pt x="84" y="6"/>
                  <a:pt x="84" y="6"/>
                  <a:pt x="84" y="6"/>
                </a:cubicBezTo>
                <a:cubicBezTo>
                  <a:pt x="83" y="6"/>
                  <a:pt x="82" y="5"/>
                  <a:pt x="82" y="4"/>
                </a:cubicBezTo>
                <a:cubicBezTo>
                  <a:pt x="81" y="3"/>
                  <a:pt x="82" y="2"/>
                  <a:pt x="83" y="2"/>
                </a:cubicBezTo>
                <a:cubicBezTo>
                  <a:pt x="92" y="0"/>
                  <a:pt x="92" y="0"/>
                  <a:pt x="92" y="0"/>
                </a:cubicBezTo>
                <a:cubicBezTo>
                  <a:pt x="92" y="0"/>
                  <a:pt x="93" y="0"/>
                  <a:pt x="93" y="0"/>
                </a:cubicBezTo>
                <a:cubicBezTo>
                  <a:pt x="94" y="0"/>
                  <a:pt x="94" y="1"/>
                  <a:pt x="94" y="1"/>
                </a:cubicBezTo>
                <a:cubicBezTo>
                  <a:pt x="103" y="55"/>
                  <a:pt x="103" y="55"/>
                  <a:pt x="103" y="55"/>
                </a:cubicBezTo>
                <a:cubicBezTo>
                  <a:pt x="103" y="55"/>
                  <a:pt x="103" y="55"/>
                  <a:pt x="103" y="55"/>
                </a:cubicBezTo>
                <a:cubicBezTo>
                  <a:pt x="103" y="55"/>
                  <a:pt x="103" y="55"/>
                  <a:pt x="103" y="55"/>
                </a:cubicBezTo>
                <a:cubicBezTo>
                  <a:pt x="103" y="56"/>
                  <a:pt x="103" y="56"/>
                  <a:pt x="103" y="56"/>
                </a:cubicBezTo>
                <a:cubicBezTo>
                  <a:pt x="103" y="56"/>
                  <a:pt x="103" y="56"/>
                  <a:pt x="103" y="56"/>
                </a:cubicBezTo>
                <a:cubicBezTo>
                  <a:pt x="103" y="56"/>
                  <a:pt x="103" y="56"/>
                  <a:pt x="102" y="56"/>
                </a:cubicBezTo>
                <a:cubicBezTo>
                  <a:pt x="102" y="57"/>
                  <a:pt x="102" y="57"/>
                  <a:pt x="102" y="57"/>
                </a:cubicBezTo>
                <a:close/>
                <a:moveTo>
                  <a:pt x="43" y="55"/>
                </a:moveTo>
                <a:cubicBezTo>
                  <a:pt x="43" y="46"/>
                  <a:pt x="35" y="38"/>
                  <a:pt x="25" y="38"/>
                </a:cubicBezTo>
                <a:cubicBezTo>
                  <a:pt x="16" y="38"/>
                  <a:pt x="8" y="46"/>
                  <a:pt x="8" y="55"/>
                </a:cubicBezTo>
                <a:cubicBezTo>
                  <a:pt x="8" y="65"/>
                  <a:pt x="16" y="73"/>
                  <a:pt x="25" y="73"/>
                </a:cubicBezTo>
                <a:cubicBezTo>
                  <a:pt x="35" y="73"/>
                  <a:pt x="43" y="65"/>
                  <a:pt x="43" y="55"/>
                </a:cubicBezTo>
                <a:close/>
                <a:moveTo>
                  <a:pt x="94" y="55"/>
                </a:moveTo>
                <a:cubicBezTo>
                  <a:pt x="94" y="46"/>
                  <a:pt x="87" y="38"/>
                  <a:pt x="77" y="38"/>
                </a:cubicBezTo>
                <a:cubicBezTo>
                  <a:pt x="68" y="38"/>
                  <a:pt x="60" y="46"/>
                  <a:pt x="60" y="55"/>
                </a:cubicBezTo>
                <a:cubicBezTo>
                  <a:pt x="60" y="65"/>
                  <a:pt x="68" y="73"/>
                  <a:pt x="77" y="73"/>
                </a:cubicBezTo>
                <a:cubicBezTo>
                  <a:pt x="87" y="73"/>
                  <a:pt x="94" y="65"/>
                  <a:pt x="94" y="5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0" name="Freeform 63">
            <a:extLst>
              <a:ext uri="{FF2B5EF4-FFF2-40B4-BE49-F238E27FC236}">
                <a16:creationId xmlns:a16="http://schemas.microsoft.com/office/drawing/2014/main" id="{27C11F31-C8C0-4B4A-8787-85BE2F036616}"/>
              </a:ext>
            </a:extLst>
          </p:cNvPr>
          <p:cNvSpPr>
            <a:spLocks noEditPoints="1"/>
          </p:cNvSpPr>
          <p:nvPr/>
        </p:nvSpPr>
        <p:spPr bwMode="auto">
          <a:xfrm>
            <a:off x="4550406" y="5584174"/>
            <a:ext cx="308651" cy="366714"/>
          </a:xfrm>
          <a:custGeom>
            <a:avLst/>
            <a:gdLst>
              <a:gd name="T0" fmla="*/ 59 w 85"/>
              <a:gd name="T1" fmla="*/ 9 h 101"/>
              <a:gd name="T2" fmla="*/ 55 w 85"/>
              <a:gd name="T3" fmla="*/ 0 h 101"/>
              <a:gd name="T4" fmla="*/ 28 w 85"/>
              <a:gd name="T5" fmla="*/ 1 h 101"/>
              <a:gd name="T6" fmla="*/ 2 w 85"/>
              <a:gd name="T7" fmla="*/ 13 h 101"/>
              <a:gd name="T8" fmla="*/ 0 w 85"/>
              <a:gd name="T9" fmla="*/ 23 h 101"/>
              <a:gd name="T10" fmla="*/ 9 w 85"/>
              <a:gd name="T11" fmla="*/ 25 h 101"/>
              <a:gd name="T12" fmla="*/ 13 w 85"/>
              <a:gd name="T13" fmla="*/ 100 h 101"/>
              <a:gd name="T14" fmla="*/ 70 w 85"/>
              <a:gd name="T15" fmla="*/ 101 h 101"/>
              <a:gd name="T16" fmla="*/ 76 w 85"/>
              <a:gd name="T17" fmla="*/ 25 h 101"/>
              <a:gd name="T18" fmla="*/ 83 w 85"/>
              <a:gd name="T19" fmla="*/ 25 h 101"/>
              <a:gd name="T20" fmla="*/ 85 w 85"/>
              <a:gd name="T21" fmla="*/ 15 h 101"/>
              <a:gd name="T22" fmla="*/ 72 w 85"/>
              <a:gd name="T23" fmla="*/ 25 h 101"/>
              <a:gd name="T24" fmla="*/ 17 w 85"/>
              <a:gd name="T25" fmla="*/ 97 h 101"/>
              <a:gd name="T26" fmla="*/ 13 w 85"/>
              <a:gd name="T27" fmla="*/ 25 h 101"/>
              <a:gd name="T28" fmla="*/ 72 w 85"/>
              <a:gd name="T29" fmla="*/ 25 h 101"/>
              <a:gd name="T30" fmla="*/ 4 w 85"/>
              <a:gd name="T31" fmla="*/ 21 h 101"/>
              <a:gd name="T32" fmla="*/ 28 w 85"/>
              <a:gd name="T33" fmla="*/ 12 h 101"/>
              <a:gd name="T34" fmla="*/ 31 w 85"/>
              <a:gd name="T35" fmla="*/ 4 h 101"/>
              <a:gd name="T36" fmla="*/ 56 w 85"/>
              <a:gd name="T37" fmla="*/ 11 h 101"/>
              <a:gd name="T38" fmla="*/ 81 w 85"/>
              <a:gd name="T39" fmla="*/ 16 h 101"/>
              <a:gd name="T40" fmla="*/ 55 w 85"/>
              <a:gd name="T41" fmla="*/ 89 h 101"/>
              <a:gd name="T42" fmla="*/ 53 w 85"/>
              <a:gd name="T43" fmla="*/ 87 h 101"/>
              <a:gd name="T44" fmla="*/ 58 w 85"/>
              <a:gd name="T45" fmla="*/ 34 h 101"/>
              <a:gd name="T46" fmla="*/ 57 w 85"/>
              <a:gd name="T47" fmla="*/ 87 h 101"/>
              <a:gd name="T48" fmla="*/ 30 w 85"/>
              <a:gd name="T49" fmla="*/ 89 h 101"/>
              <a:gd name="T50" fmla="*/ 26 w 85"/>
              <a:gd name="T51" fmla="*/ 36 h 101"/>
              <a:gd name="T52" fmla="*/ 30 w 85"/>
              <a:gd name="T53" fmla="*/ 36 h 101"/>
              <a:gd name="T54" fmla="*/ 30 w 85"/>
              <a:gd name="T55" fmla="*/ 89 h 101"/>
              <a:gd name="T56" fmla="*/ 43 w 85"/>
              <a:gd name="T57" fmla="*/ 89 h 101"/>
              <a:gd name="T58" fmla="*/ 41 w 85"/>
              <a:gd name="T59" fmla="*/ 36 h 101"/>
              <a:gd name="T60" fmla="*/ 45 w 85"/>
              <a:gd name="T61" fmla="*/ 36 h 101"/>
              <a:gd name="T62" fmla="*/ 43 w 85"/>
              <a:gd name="T63" fmla="*/ 8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 h="101">
                <a:moveTo>
                  <a:pt x="83" y="13"/>
                </a:moveTo>
                <a:cubicBezTo>
                  <a:pt x="59" y="9"/>
                  <a:pt x="59" y="9"/>
                  <a:pt x="59" y="9"/>
                </a:cubicBezTo>
                <a:cubicBezTo>
                  <a:pt x="57" y="1"/>
                  <a:pt x="57" y="1"/>
                  <a:pt x="57" y="1"/>
                </a:cubicBezTo>
                <a:cubicBezTo>
                  <a:pt x="57" y="0"/>
                  <a:pt x="56" y="0"/>
                  <a:pt x="55" y="0"/>
                </a:cubicBezTo>
                <a:cubicBezTo>
                  <a:pt x="30" y="0"/>
                  <a:pt x="30" y="0"/>
                  <a:pt x="30" y="0"/>
                </a:cubicBezTo>
                <a:cubicBezTo>
                  <a:pt x="29" y="0"/>
                  <a:pt x="28" y="0"/>
                  <a:pt x="28" y="1"/>
                </a:cubicBezTo>
                <a:cubicBezTo>
                  <a:pt x="26" y="9"/>
                  <a:pt x="26" y="9"/>
                  <a:pt x="26" y="9"/>
                </a:cubicBezTo>
                <a:cubicBezTo>
                  <a:pt x="2" y="13"/>
                  <a:pt x="2" y="13"/>
                  <a:pt x="2" y="13"/>
                </a:cubicBezTo>
                <a:cubicBezTo>
                  <a:pt x="1" y="13"/>
                  <a:pt x="0" y="14"/>
                  <a:pt x="0" y="15"/>
                </a:cubicBezTo>
                <a:cubicBezTo>
                  <a:pt x="0" y="23"/>
                  <a:pt x="0" y="23"/>
                  <a:pt x="0" y="23"/>
                </a:cubicBezTo>
                <a:cubicBezTo>
                  <a:pt x="0" y="24"/>
                  <a:pt x="1" y="25"/>
                  <a:pt x="2" y="25"/>
                </a:cubicBezTo>
                <a:cubicBezTo>
                  <a:pt x="9" y="25"/>
                  <a:pt x="9" y="25"/>
                  <a:pt x="9" y="25"/>
                </a:cubicBezTo>
                <a:cubicBezTo>
                  <a:pt x="9" y="25"/>
                  <a:pt x="9" y="25"/>
                  <a:pt x="9" y="25"/>
                </a:cubicBezTo>
                <a:cubicBezTo>
                  <a:pt x="13" y="100"/>
                  <a:pt x="13" y="100"/>
                  <a:pt x="13" y="100"/>
                </a:cubicBezTo>
                <a:cubicBezTo>
                  <a:pt x="13" y="101"/>
                  <a:pt x="14" y="101"/>
                  <a:pt x="15" y="101"/>
                </a:cubicBezTo>
                <a:cubicBezTo>
                  <a:pt x="70" y="101"/>
                  <a:pt x="70" y="101"/>
                  <a:pt x="70" y="101"/>
                </a:cubicBezTo>
                <a:cubicBezTo>
                  <a:pt x="71" y="101"/>
                  <a:pt x="72" y="101"/>
                  <a:pt x="72" y="100"/>
                </a:cubicBezTo>
                <a:cubicBezTo>
                  <a:pt x="76" y="25"/>
                  <a:pt x="76" y="25"/>
                  <a:pt x="76" y="25"/>
                </a:cubicBezTo>
                <a:cubicBezTo>
                  <a:pt x="76" y="25"/>
                  <a:pt x="76" y="25"/>
                  <a:pt x="76" y="25"/>
                </a:cubicBezTo>
                <a:cubicBezTo>
                  <a:pt x="83" y="25"/>
                  <a:pt x="83" y="25"/>
                  <a:pt x="83" y="25"/>
                </a:cubicBezTo>
                <a:cubicBezTo>
                  <a:pt x="84" y="25"/>
                  <a:pt x="85" y="24"/>
                  <a:pt x="85" y="23"/>
                </a:cubicBezTo>
                <a:cubicBezTo>
                  <a:pt x="85" y="15"/>
                  <a:pt x="85" y="15"/>
                  <a:pt x="85" y="15"/>
                </a:cubicBezTo>
                <a:cubicBezTo>
                  <a:pt x="85" y="14"/>
                  <a:pt x="84" y="13"/>
                  <a:pt x="83" y="13"/>
                </a:cubicBezTo>
                <a:close/>
                <a:moveTo>
                  <a:pt x="72" y="25"/>
                </a:moveTo>
                <a:cubicBezTo>
                  <a:pt x="68" y="97"/>
                  <a:pt x="68" y="97"/>
                  <a:pt x="68" y="97"/>
                </a:cubicBezTo>
                <a:cubicBezTo>
                  <a:pt x="17" y="97"/>
                  <a:pt x="17" y="97"/>
                  <a:pt x="17" y="97"/>
                </a:cubicBezTo>
                <a:cubicBezTo>
                  <a:pt x="13" y="25"/>
                  <a:pt x="13" y="25"/>
                  <a:pt x="13" y="25"/>
                </a:cubicBezTo>
                <a:cubicBezTo>
                  <a:pt x="13" y="25"/>
                  <a:pt x="13" y="25"/>
                  <a:pt x="13" y="25"/>
                </a:cubicBezTo>
                <a:cubicBezTo>
                  <a:pt x="72" y="25"/>
                  <a:pt x="72" y="25"/>
                  <a:pt x="72" y="25"/>
                </a:cubicBezTo>
                <a:cubicBezTo>
                  <a:pt x="72" y="25"/>
                  <a:pt x="72" y="25"/>
                  <a:pt x="72" y="25"/>
                </a:cubicBezTo>
                <a:close/>
                <a:moveTo>
                  <a:pt x="81" y="21"/>
                </a:moveTo>
                <a:cubicBezTo>
                  <a:pt x="4" y="21"/>
                  <a:pt x="4" y="21"/>
                  <a:pt x="4" y="21"/>
                </a:cubicBezTo>
                <a:cubicBezTo>
                  <a:pt x="4" y="16"/>
                  <a:pt x="4" y="16"/>
                  <a:pt x="4" y="16"/>
                </a:cubicBezTo>
                <a:cubicBezTo>
                  <a:pt x="28" y="12"/>
                  <a:pt x="28" y="12"/>
                  <a:pt x="28" y="12"/>
                </a:cubicBezTo>
                <a:cubicBezTo>
                  <a:pt x="29" y="12"/>
                  <a:pt x="30" y="12"/>
                  <a:pt x="30" y="11"/>
                </a:cubicBezTo>
                <a:cubicBezTo>
                  <a:pt x="31" y="4"/>
                  <a:pt x="31" y="4"/>
                  <a:pt x="31" y="4"/>
                </a:cubicBezTo>
                <a:cubicBezTo>
                  <a:pt x="54" y="4"/>
                  <a:pt x="54" y="4"/>
                  <a:pt x="54" y="4"/>
                </a:cubicBezTo>
                <a:cubicBezTo>
                  <a:pt x="56" y="11"/>
                  <a:pt x="56" y="11"/>
                  <a:pt x="56" y="11"/>
                </a:cubicBezTo>
                <a:cubicBezTo>
                  <a:pt x="56" y="12"/>
                  <a:pt x="56" y="12"/>
                  <a:pt x="57" y="12"/>
                </a:cubicBezTo>
                <a:cubicBezTo>
                  <a:pt x="81" y="16"/>
                  <a:pt x="81" y="16"/>
                  <a:pt x="81" y="16"/>
                </a:cubicBezTo>
                <a:lnTo>
                  <a:pt x="81" y="21"/>
                </a:lnTo>
                <a:close/>
                <a:moveTo>
                  <a:pt x="55" y="89"/>
                </a:moveTo>
                <a:cubicBezTo>
                  <a:pt x="55" y="89"/>
                  <a:pt x="55" y="89"/>
                  <a:pt x="55" y="89"/>
                </a:cubicBezTo>
                <a:cubicBezTo>
                  <a:pt x="54" y="89"/>
                  <a:pt x="53" y="88"/>
                  <a:pt x="53" y="87"/>
                </a:cubicBezTo>
                <a:cubicBezTo>
                  <a:pt x="56" y="36"/>
                  <a:pt x="56" y="36"/>
                  <a:pt x="56" y="36"/>
                </a:cubicBezTo>
                <a:cubicBezTo>
                  <a:pt x="56" y="35"/>
                  <a:pt x="57" y="34"/>
                  <a:pt x="58" y="34"/>
                </a:cubicBezTo>
                <a:cubicBezTo>
                  <a:pt x="59" y="34"/>
                  <a:pt x="60" y="35"/>
                  <a:pt x="60" y="36"/>
                </a:cubicBezTo>
                <a:cubicBezTo>
                  <a:pt x="57" y="87"/>
                  <a:pt x="57" y="87"/>
                  <a:pt x="57" y="87"/>
                </a:cubicBezTo>
                <a:cubicBezTo>
                  <a:pt x="57" y="88"/>
                  <a:pt x="57" y="89"/>
                  <a:pt x="55" y="89"/>
                </a:cubicBezTo>
                <a:close/>
                <a:moveTo>
                  <a:pt x="30" y="89"/>
                </a:moveTo>
                <a:cubicBezTo>
                  <a:pt x="29" y="89"/>
                  <a:pt x="28" y="88"/>
                  <a:pt x="28" y="87"/>
                </a:cubicBezTo>
                <a:cubicBezTo>
                  <a:pt x="26" y="36"/>
                  <a:pt x="26" y="36"/>
                  <a:pt x="26" y="36"/>
                </a:cubicBezTo>
                <a:cubicBezTo>
                  <a:pt x="26" y="35"/>
                  <a:pt x="27" y="34"/>
                  <a:pt x="28" y="34"/>
                </a:cubicBezTo>
                <a:cubicBezTo>
                  <a:pt x="29" y="34"/>
                  <a:pt x="30" y="35"/>
                  <a:pt x="30" y="36"/>
                </a:cubicBezTo>
                <a:cubicBezTo>
                  <a:pt x="32" y="87"/>
                  <a:pt x="32" y="87"/>
                  <a:pt x="32" y="87"/>
                </a:cubicBezTo>
                <a:cubicBezTo>
                  <a:pt x="32" y="88"/>
                  <a:pt x="31" y="89"/>
                  <a:pt x="30" y="89"/>
                </a:cubicBezTo>
                <a:cubicBezTo>
                  <a:pt x="30" y="89"/>
                  <a:pt x="30" y="89"/>
                  <a:pt x="30" y="89"/>
                </a:cubicBezTo>
                <a:close/>
                <a:moveTo>
                  <a:pt x="43" y="89"/>
                </a:moveTo>
                <a:cubicBezTo>
                  <a:pt x="42" y="89"/>
                  <a:pt x="41" y="88"/>
                  <a:pt x="41" y="87"/>
                </a:cubicBezTo>
                <a:cubicBezTo>
                  <a:pt x="41" y="36"/>
                  <a:pt x="41" y="36"/>
                  <a:pt x="41" y="36"/>
                </a:cubicBezTo>
                <a:cubicBezTo>
                  <a:pt x="41" y="35"/>
                  <a:pt x="42" y="34"/>
                  <a:pt x="43" y="34"/>
                </a:cubicBezTo>
                <a:cubicBezTo>
                  <a:pt x="44" y="34"/>
                  <a:pt x="45" y="35"/>
                  <a:pt x="45" y="36"/>
                </a:cubicBezTo>
                <a:cubicBezTo>
                  <a:pt x="45" y="87"/>
                  <a:pt x="45" y="87"/>
                  <a:pt x="45" y="87"/>
                </a:cubicBezTo>
                <a:cubicBezTo>
                  <a:pt x="45" y="88"/>
                  <a:pt x="44" y="89"/>
                  <a:pt x="43" y="8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1" name="Freeform 64">
            <a:extLst>
              <a:ext uri="{FF2B5EF4-FFF2-40B4-BE49-F238E27FC236}">
                <a16:creationId xmlns:a16="http://schemas.microsoft.com/office/drawing/2014/main" id="{AA3EBB85-5C18-4B91-A6EC-C15D6A1A07D3}"/>
              </a:ext>
            </a:extLst>
          </p:cNvPr>
          <p:cNvSpPr>
            <a:spLocks noEditPoints="1"/>
          </p:cNvSpPr>
          <p:nvPr/>
        </p:nvSpPr>
        <p:spPr bwMode="auto">
          <a:xfrm>
            <a:off x="7068323" y="3684749"/>
            <a:ext cx="355767" cy="352863"/>
          </a:xfrm>
          <a:custGeom>
            <a:avLst/>
            <a:gdLst>
              <a:gd name="T0" fmla="*/ 100 w 103"/>
              <a:gd name="T1" fmla="*/ 49 h 102"/>
              <a:gd name="T2" fmla="*/ 53 w 103"/>
              <a:gd name="T3" fmla="*/ 1 h 102"/>
              <a:gd name="T4" fmla="*/ 50 w 103"/>
              <a:gd name="T5" fmla="*/ 1 h 102"/>
              <a:gd name="T6" fmla="*/ 3 w 103"/>
              <a:gd name="T7" fmla="*/ 49 h 102"/>
              <a:gd name="T8" fmla="*/ 3 w 103"/>
              <a:gd name="T9" fmla="*/ 61 h 102"/>
              <a:gd name="T10" fmla="*/ 13 w 103"/>
              <a:gd name="T11" fmla="*/ 62 h 102"/>
              <a:gd name="T12" fmla="*/ 13 w 103"/>
              <a:gd name="T13" fmla="*/ 100 h 102"/>
              <a:gd name="T14" fmla="*/ 15 w 103"/>
              <a:gd name="T15" fmla="*/ 102 h 102"/>
              <a:gd name="T16" fmla="*/ 41 w 103"/>
              <a:gd name="T17" fmla="*/ 102 h 102"/>
              <a:gd name="T18" fmla="*/ 43 w 103"/>
              <a:gd name="T19" fmla="*/ 100 h 102"/>
              <a:gd name="T20" fmla="*/ 43 w 103"/>
              <a:gd name="T21" fmla="*/ 72 h 102"/>
              <a:gd name="T22" fmla="*/ 60 w 103"/>
              <a:gd name="T23" fmla="*/ 72 h 102"/>
              <a:gd name="T24" fmla="*/ 60 w 103"/>
              <a:gd name="T25" fmla="*/ 100 h 102"/>
              <a:gd name="T26" fmla="*/ 62 w 103"/>
              <a:gd name="T27" fmla="*/ 102 h 102"/>
              <a:gd name="T28" fmla="*/ 87 w 103"/>
              <a:gd name="T29" fmla="*/ 102 h 102"/>
              <a:gd name="T30" fmla="*/ 89 w 103"/>
              <a:gd name="T31" fmla="*/ 100 h 102"/>
              <a:gd name="T32" fmla="*/ 89 w 103"/>
              <a:gd name="T33" fmla="*/ 62 h 102"/>
              <a:gd name="T34" fmla="*/ 94 w 103"/>
              <a:gd name="T35" fmla="*/ 63 h 102"/>
              <a:gd name="T36" fmla="*/ 100 w 103"/>
              <a:gd name="T37" fmla="*/ 61 h 102"/>
              <a:gd name="T38" fmla="*/ 100 w 103"/>
              <a:gd name="T39" fmla="*/ 49 h 102"/>
              <a:gd name="T40" fmla="*/ 64 w 103"/>
              <a:gd name="T41" fmla="*/ 98 h 102"/>
              <a:gd name="T42" fmla="*/ 64 w 103"/>
              <a:gd name="T43" fmla="*/ 70 h 102"/>
              <a:gd name="T44" fmla="*/ 62 w 103"/>
              <a:gd name="T45" fmla="*/ 68 h 102"/>
              <a:gd name="T46" fmla="*/ 41 w 103"/>
              <a:gd name="T47" fmla="*/ 68 h 102"/>
              <a:gd name="T48" fmla="*/ 39 w 103"/>
              <a:gd name="T49" fmla="*/ 70 h 102"/>
              <a:gd name="T50" fmla="*/ 39 w 103"/>
              <a:gd name="T51" fmla="*/ 98 h 102"/>
              <a:gd name="T52" fmla="*/ 17 w 103"/>
              <a:gd name="T53" fmla="*/ 98 h 102"/>
              <a:gd name="T54" fmla="*/ 17 w 103"/>
              <a:gd name="T55" fmla="*/ 58 h 102"/>
              <a:gd name="T56" fmla="*/ 51 w 103"/>
              <a:gd name="T57" fmla="*/ 23 h 102"/>
              <a:gd name="T58" fmla="*/ 85 w 103"/>
              <a:gd name="T59" fmla="*/ 58 h 102"/>
              <a:gd name="T60" fmla="*/ 85 w 103"/>
              <a:gd name="T61" fmla="*/ 98 h 102"/>
              <a:gd name="T62" fmla="*/ 64 w 103"/>
              <a:gd name="T63" fmla="*/ 98 h 102"/>
              <a:gd name="T64" fmla="*/ 97 w 103"/>
              <a:gd name="T65" fmla="*/ 58 h 102"/>
              <a:gd name="T66" fmla="*/ 91 w 103"/>
              <a:gd name="T67" fmla="*/ 58 h 102"/>
              <a:gd name="T68" fmla="*/ 53 w 103"/>
              <a:gd name="T69" fmla="*/ 19 h 102"/>
              <a:gd name="T70" fmla="*/ 51 w 103"/>
              <a:gd name="T71" fmla="*/ 19 h 102"/>
              <a:gd name="T72" fmla="*/ 50 w 103"/>
              <a:gd name="T73" fmla="*/ 19 h 102"/>
              <a:gd name="T74" fmla="*/ 12 w 103"/>
              <a:gd name="T75" fmla="*/ 58 h 102"/>
              <a:gd name="T76" fmla="*/ 6 w 103"/>
              <a:gd name="T77" fmla="*/ 58 h 102"/>
              <a:gd name="T78" fmla="*/ 6 w 103"/>
              <a:gd name="T79" fmla="*/ 52 h 102"/>
              <a:gd name="T80" fmla="*/ 51 w 103"/>
              <a:gd name="T81" fmla="*/ 5 h 102"/>
              <a:gd name="T82" fmla="*/ 97 w 103"/>
              <a:gd name="T83" fmla="*/ 52 h 102"/>
              <a:gd name="T84" fmla="*/ 97 w 103"/>
              <a:gd name="T85" fmla="*/ 5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102">
                <a:moveTo>
                  <a:pt x="100" y="49"/>
                </a:moveTo>
                <a:cubicBezTo>
                  <a:pt x="53" y="1"/>
                  <a:pt x="53" y="1"/>
                  <a:pt x="53" y="1"/>
                </a:cubicBezTo>
                <a:cubicBezTo>
                  <a:pt x="52" y="0"/>
                  <a:pt x="51" y="0"/>
                  <a:pt x="50" y="1"/>
                </a:cubicBezTo>
                <a:cubicBezTo>
                  <a:pt x="3" y="49"/>
                  <a:pt x="3" y="49"/>
                  <a:pt x="3" y="49"/>
                </a:cubicBezTo>
                <a:cubicBezTo>
                  <a:pt x="0" y="52"/>
                  <a:pt x="0" y="58"/>
                  <a:pt x="3" y="61"/>
                </a:cubicBezTo>
                <a:cubicBezTo>
                  <a:pt x="6" y="64"/>
                  <a:pt x="10" y="64"/>
                  <a:pt x="13" y="62"/>
                </a:cubicBezTo>
                <a:cubicBezTo>
                  <a:pt x="13" y="100"/>
                  <a:pt x="13" y="100"/>
                  <a:pt x="13" y="100"/>
                </a:cubicBezTo>
                <a:cubicBezTo>
                  <a:pt x="13" y="101"/>
                  <a:pt x="14" y="102"/>
                  <a:pt x="15" y="102"/>
                </a:cubicBezTo>
                <a:cubicBezTo>
                  <a:pt x="41" y="102"/>
                  <a:pt x="41" y="102"/>
                  <a:pt x="41" y="102"/>
                </a:cubicBezTo>
                <a:cubicBezTo>
                  <a:pt x="42" y="102"/>
                  <a:pt x="43" y="101"/>
                  <a:pt x="43" y="100"/>
                </a:cubicBezTo>
                <a:cubicBezTo>
                  <a:pt x="43" y="72"/>
                  <a:pt x="43" y="72"/>
                  <a:pt x="43" y="72"/>
                </a:cubicBezTo>
                <a:cubicBezTo>
                  <a:pt x="60" y="72"/>
                  <a:pt x="60" y="72"/>
                  <a:pt x="60" y="72"/>
                </a:cubicBezTo>
                <a:cubicBezTo>
                  <a:pt x="60" y="100"/>
                  <a:pt x="60" y="100"/>
                  <a:pt x="60" y="100"/>
                </a:cubicBezTo>
                <a:cubicBezTo>
                  <a:pt x="60" y="101"/>
                  <a:pt x="61" y="102"/>
                  <a:pt x="62" y="102"/>
                </a:cubicBezTo>
                <a:cubicBezTo>
                  <a:pt x="87" y="102"/>
                  <a:pt x="87" y="102"/>
                  <a:pt x="87" y="102"/>
                </a:cubicBezTo>
                <a:cubicBezTo>
                  <a:pt x="88" y="102"/>
                  <a:pt x="89" y="101"/>
                  <a:pt x="89" y="100"/>
                </a:cubicBezTo>
                <a:cubicBezTo>
                  <a:pt x="89" y="62"/>
                  <a:pt x="89" y="62"/>
                  <a:pt x="89" y="62"/>
                </a:cubicBezTo>
                <a:cubicBezTo>
                  <a:pt x="91" y="63"/>
                  <a:pt x="92" y="63"/>
                  <a:pt x="94" y="63"/>
                </a:cubicBezTo>
                <a:cubicBezTo>
                  <a:pt x="96" y="63"/>
                  <a:pt x="98" y="62"/>
                  <a:pt x="100" y="61"/>
                </a:cubicBezTo>
                <a:cubicBezTo>
                  <a:pt x="103" y="58"/>
                  <a:pt x="103" y="52"/>
                  <a:pt x="100" y="49"/>
                </a:cubicBezTo>
                <a:close/>
                <a:moveTo>
                  <a:pt x="64" y="98"/>
                </a:moveTo>
                <a:cubicBezTo>
                  <a:pt x="64" y="70"/>
                  <a:pt x="64" y="70"/>
                  <a:pt x="64" y="70"/>
                </a:cubicBezTo>
                <a:cubicBezTo>
                  <a:pt x="64" y="69"/>
                  <a:pt x="63" y="68"/>
                  <a:pt x="62" y="68"/>
                </a:cubicBezTo>
                <a:cubicBezTo>
                  <a:pt x="41" y="68"/>
                  <a:pt x="41" y="68"/>
                  <a:pt x="41" y="68"/>
                </a:cubicBezTo>
                <a:cubicBezTo>
                  <a:pt x="40" y="68"/>
                  <a:pt x="39" y="69"/>
                  <a:pt x="39" y="70"/>
                </a:cubicBezTo>
                <a:cubicBezTo>
                  <a:pt x="39" y="98"/>
                  <a:pt x="39" y="98"/>
                  <a:pt x="39" y="98"/>
                </a:cubicBezTo>
                <a:cubicBezTo>
                  <a:pt x="17" y="98"/>
                  <a:pt x="17" y="98"/>
                  <a:pt x="17" y="98"/>
                </a:cubicBezTo>
                <a:cubicBezTo>
                  <a:pt x="17" y="58"/>
                  <a:pt x="17" y="58"/>
                  <a:pt x="17" y="58"/>
                </a:cubicBezTo>
                <a:cubicBezTo>
                  <a:pt x="51" y="23"/>
                  <a:pt x="51" y="23"/>
                  <a:pt x="51" y="23"/>
                </a:cubicBezTo>
                <a:cubicBezTo>
                  <a:pt x="85" y="58"/>
                  <a:pt x="85" y="58"/>
                  <a:pt x="85" y="58"/>
                </a:cubicBezTo>
                <a:cubicBezTo>
                  <a:pt x="85" y="98"/>
                  <a:pt x="85" y="98"/>
                  <a:pt x="85" y="98"/>
                </a:cubicBezTo>
                <a:lnTo>
                  <a:pt x="64" y="98"/>
                </a:lnTo>
                <a:close/>
                <a:moveTo>
                  <a:pt x="97" y="58"/>
                </a:moveTo>
                <a:cubicBezTo>
                  <a:pt x="95" y="60"/>
                  <a:pt x="92" y="60"/>
                  <a:pt x="91" y="58"/>
                </a:cubicBezTo>
                <a:cubicBezTo>
                  <a:pt x="53" y="19"/>
                  <a:pt x="53" y="19"/>
                  <a:pt x="53" y="19"/>
                </a:cubicBezTo>
                <a:cubicBezTo>
                  <a:pt x="52" y="19"/>
                  <a:pt x="52" y="19"/>
                  <a:pt x="51" y="19"/>
                </a:cubicBezTo>
                <a:cubicBezTo>
                  <a:pt x="51" y="19"/>
                  <a:pt x="50" y="19"/>
                  <a:pt x="50" y="19"/>
                </a:cubicBezTo>
                <a:cubicBezTo>
                  <a:pt x="12" y="58"/>
                  <a:pt x="12" y="58"/>
                  <a:pt x="12" y="58"/>
                </a:cubicBezTo>
                <a:cubicBezTo>
                  <a:pt x="10" y="60"/>
                  <a:pt x="7" y="60"/>
                  <a:pt x="6" y="58"/>
                </a:cubicBezTo>
                <a:cubicBezTo>
                  <a:pt x="4" y="56"/>
                  <a:pt x="4" y="53"/>
                  <a:pt x="6" y="52"/>
                </a:cubicBezTo>
                <a:cubicBezTo>
                  <a:pt x="51" y="5"/>
                  <a:pt x="51" y="5"/>
                  <a:pt x="51" y="5"/>
                </a:cubicBezTo>
                <a:cubicBezTo>
                  <a:pt x="97" y="52"/>
                  <a:pt x="97" y="52"/>
                  <a:pt x="97" y="52"/>
                </a:cubicBezTo>
                <a:cubicBezTo>
                  <a:pt x="99" y="53"/>
                  <a:pt x="99" y="56"/>
                  <a:pt x="97" y="5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8" name="Freeform 68">
            <a:extLst>
              <a:ext uri="{FF2B5EF4-FFF2-40B4-BE49-F238E27FC236}">
                <a16:creationId xmlns:a16="http://schemas.microsoft.com/office/drawing/2014/main" id="{D466B514-FBAB-428A-9B22-239BA96FB442}"/>
              </a:ext>
            </a:extLst>
          </p:cNvPr>
          <p:cNvSpPr>
            <a:spLocks noEditPoints="1"/>
          </p:cNvSpPr>
          <p:nvPr/>
        </p:nvSpPr>
        <p:spPr bwMode="auto">
          <a:xfrm>
            <a:off x="5682597" y="5589730"/>
            <a:ext cx="359938" cy="355602"/>
          </a:xfrm>
          <a:custGeom>
            <a:avLst/>
            <a:gdLst>
              <a:gd name="T0" fmla="*/ 100 w 102"/>
              <a:gd name="T1" fmla="*/ 17 h 101"/>
              <a:gd name="T2" fmla="*/ 70 w 102"/>
              <a:gd name="T3" fmla="*/ 17 h 101"/>
              <a:gd name="T4" fmla="*/ 72 w 102"/>
              <a:gd name="T5" fmla="*/ 10 h 101"/>
              <a:gd name="T6" fmla="*/ 62 w 102"/>
              <a:gd name="T7" fmla="*/ 0 h 101"/>
              <a:gd name="T8" fmla="*/ 51 w 102"/>
              <a:gd name="T9" fmla="*/ 10 h 101"/>
              <a:gd name="T10" fmla="*/ 53 w 102"/>
              <a:gd name="T11" fmla="*/ 17 h 101"/>
              <a:gd name="T12" fmla="*/ 48 w 102"/>
              <a:gd name="T13" fmla="*/ 17 h 101"/>
              <a:gd name="T14" fmla="*/ 51 w 102"/>
              <a:gd name="T15" fmla="*/ 10 h 101"/>
              <a:gd name="T16" fmla="*/ 40 w 102"/>
              <a:gd name="T17" fmla="*/ 0 h 101"/>
              <a:gd name="T18" fmla="*/ 30 w 102"/>
              <a:gd name="T19" fmla="*/ 10 h 101"/>
              <a:gd name="T20" fmla="*/ 32 w 102"/>
              <a:gd name="T21" fmla="*/ 17 h 101"/>
              <a:gd name="T22" fmla="*/ 2 w 102"/>
              <a:gd name="T23" fmla="*/ 17 h 101"/>
              <a:gd name="T24" fmla="*/ 0 w 102"/>
              <a:gd name="T25" fmla="*/ 19 h 101"/>
              <a:gd name="T26" fmla="*/ 0 w 102"/>
              <a:gd name="T27" fmla="*/ 49 h 101"/>
              <a:gd name="T28" fmla="*/ 2 w 102"/>
              <a:gd name="T29" fmla="*/ 51 h 101"/>
              <a:gd name="T30" fmla="*/ 9 w 102"/>
              <a:gd name="T31" fmla="*/ 51 h 101"/>
              <a:gd name="T32" fmla="*/ 9 w 102"/>
              <a:gd name="T33" fmla="*/ 99 h 101"/>
              <a:gd name="T34" fmla="*/ 11 w 102"/>
              <a:gd name="T35" fmla="*/ 101 h 101"/>
              <a:gd name="T36" fmla="*/ 91 w 102"/>
              <a:gd name="T37" fmla="*/ 101 h 101"/>
              <a:gd name="T38" fmla="*/ 93 w 102"/>
              <a:gd name="T39" fmla="*/ 99 h 101"/>
              <a:gd name="T40" fmla="*/ 93 w 102"/>
              <a:gd name="T41" fmla="*/ 51 h 101"/>
              <a:gd name="T42" fmla="*/ 100 w 102"/>
              <a:gd name="T43" fmla="*/ 51 h 101"/>
              <a:gd name="T44" fmla="*/ 102 w 102"/>
              <a:gd name="T45" fmla="*/ 49 h 101"/>
              <a:gd name="T46" fmla="*/ 102 w 102"/>
              <a:gd name="T47" fmla="*/ 19 h 101"/>
              <a:gd name="T48" fmla="*/ 100 w 102"/>
              <a:gd name="T49" fmla="*/ 17 h 101"/>
              <a:gd name="T50" fmla="*/ 98 w 102"/>
              <a:gd name="T51" fmla="*/ 47 h 101"/>
              <a:gd name="T52" fmla="*/ 59 w 102"/>
              <a:gd name="T53" fmla="*/ 47 h 101"/>
              <a:gd name="T54" fmla="*/ 59 w 102"/>
              <a:gd name="T55" fmla="*/ 21 h 101"/>
              <a:gd name="T56" fmla="*/ 98 w 102"/>
              <a:gd name="T57" fmla="*/ 21 h 101"/>
              <a:gd name="T58" fmla="*/ 98 w 102"/>
              <a:gd name="T59" fmla="*/ 47 h 101"/>
              <a:gd name="T60" fmla="*/ 47 w 102"/>
              <a:gd name="T61" fmla="*/ 21 h 101"/>
              <a:gd name="T62" fmla="*/ 55 w 102"/>
              <a:gd name="T63" fmla="*/ 21 h 101"/>
              <a:gd name="T64" fmla="*/ 55 w 102"/>
              <a:gd name="T65" fmla="*/ 97 h 101"/>
              <a:gd name="T66" fmla="*/ 47 w 102"/>
              <a:gd name="T67" fmla="*/ 97 h 101"/>
              <a:gd name="T68" fmla="*/ 47 w 102"/>
              <a:gd name="T69" fmla="*/ 21 h 101"/>
              <a:gd name="T70" fmla="*/ 62 w 102"/>
              <a:gd name="T71" fmla="*/ 4 h 101"/>
              <a:gd name="T72" fmla="*/ 68 w 102"/>
              <a:gd name="T73" fmla="*/ 10 h 101"/>
              <a:gd name="T74" fmla="*/ 62 w 102"/>
              <a:gd name="T75" fmla="*/ 17 h 101"/>
              <a:gd name="T76" fmla="*/ 55 w 102"/>
              <a:gd name="T77" fmla="*/ 10 h 101"/>
              <a:gd name="T78" fmla="*/ 62 w 102"/>
              <a:gd name="T79" fmla="*/ 4 h 101"/>
              <a:gd name="T80" fmla="*/ 34 w 102"/>
              <a:gd name="T81" fmla="*/ 10 h 101"/>
              <a:gd name="T82" fmla="*/ 40 w 102"/>
              <a:gd name="T83" fmla="*/ 4 h 101"/>
              <a:gd name="T84" fmla="*/ 47 w 102"/>
              <a:gd name="T85" fmla="*/ 10 h 101"/>
              <a:gd name="T86" fmla="*/ 40 w 102"/>
              <a:gd name="T87" fmla="*/ 17 h 101"/>
              <a:gd name="T88" fmla="*/ 34 w 102"/>
              <a:gd name="T89" fmla="*/ 10 h 101"/>
              <a:gd name="T90" fmla="*/ 43 w 102"/>
              <a:gd name="T91" fmla="*/ 21 h 101"/>
              <a:gd name="T92" fmla="*/ 43 w 102"/>
              <a:gd name="T93" fmla="*/ 47 h 101"/>
              <a:gd name="T94" fmla="*/ 4 w 102"/>
              <a:gd name="T95" fmla="*/ 47 h 101"/>
              <a:gd name="T96" fmla="*/ 4 w 102"/>
              <a:gd name="T97" fmla="*/ 21 h 101"/>
              <a:gd name="T98" fmla="*/ 43 w 102"/>
              <a:gd name="T99" fmla="*/ 21 h 101"/>
              <a:gd name="T100" fmla="*/ 13 w 102"/>
              <a:gd name="T101" fmla="*/ 51 h 101"/>
              <a:gd name="T102" fmla="*/ 43 w 102"/>
              <a:gd name="T103" fmla="*/ 51 h 101"/>
              <a:gd name="T104" fmla="*/ 43 w 102"/>
              <a:gd name="T105" fmla="*/ 97 h 101"/>
              <a:gd name="T106" fmla="*/ 13 w 102"/>
              <a:gd name="T107" fmla="*/ 97 h 101"/>
              <a:gd name="T108" fmla="*/ 13 w 102"/>
              <a:gd name="T109" fmla="*/ 51 h 101"/>
              <a:gd name="T110" fmla="*/ 89 w 102"/>
              <a:gd name="T111" fmla="*/ 97 h 101"/>
              <a:gd name="T112" fmla="*/ 59 w 102"/>
              <a:gd name="T113" fmla="*/ 97 h 101"/>
              <a:gd name="T114" fmla="*/ 59 w 102"/>
              <a:gd name="T115" fmla="*/ 51 h 101"/>
              <a:gd name="T116" fmla="*/ 89 w 102"/>
              <a:gd name="T117" fmla="*/ 51 h 101"/>
              <a:gd name="T118" fmla="*/ 89 w 102"/>
              <a:gd name="T119" fmla="*/ 9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2" h="101">
                <a:moveTo>
                  <a:pt x="100" y="17"/>
                </a:moveTo>
                <a:cubicBezTo>
                  <a:pt x="70" y="17"/>
                  <a:pt x="70" y="17"/>
                  <a:pt x="70" y="17"/>
                </a:cubicBezTo>
                <a:cubicBezTo>
                  <a:pt x="71" y="15"/>
                  <a:pt x="72" y="13"/>
                  <a:pt x="72" y="10"/>
                </a:cubicBezTo>
                <a:cubicBezTo>
                  <a:pt x="72" y="5"/>
                  <a:pt x="67" y="0"/>
                  <a:pt x="62" y="0"/>
                </a:cubicBezTo>
                <a:cubicBezTo>
                  <a:pt x="56" y="0"/>
                  <a:pt x="51" y="5"/>
                  <a:pt x="51" y="10"/>
                </a:cubicBezTo>
                <a:cubicBezTo>
                  <a:pt x="51" y="13"/>
                  <a:pt x="52" y="15"/>
                  <a:pt x="53" y="17"/>
                </a:cubicBezTo>
                <a:cubicBezTo>
                  <a:pt x="48" y="17"/>
                  <a:pt x="48" y="17"/>
                  <a:pt x="48" y="17"/>
                </a:cubicBezTo>
                <a:cubicBezTo>
                  <a:pt x="50" y="15"/>
                  <a:pt x="51" y="13"/>
                  <a:pt x="51" y="10"/>
                </a:cubicBezTo>
                <a:cubicBezTo>
                  <a:pt x="51" y="5"/>
                  <a:pt x="46" y="0"/>
                  <a:pt x="40" y="0"/>
                </a:cubicBezTo>
                <a:cubicBezTo>
                  <a:pt x="35" y="0"/>
                  <a:pt x="30" y="5"/>
                  <a:pt x="30" y="10"/>
                </a:cubicBezTo>
                <a:cubicBezTo>
                  <a:pt x="30" y="13"/>
                  <a:pt x="31" y="15"/>
                  <a:pt x="32" y="17"/>
                </a:cubicBezTo>
                <a:cubicBezTo>
                  <a:pt x="2" y="17"/>
                  <a:pt x="2" y="17"/>
                  <a:pt x="2" y="17"/>
                </a:cubicBezTo>
                <a:cubicBezTo>
                  <a:pt x="1" y="17"/>
                  <a:pt x="0" y="18"/>
                  <a:pt x="0" y="19"/>
                </a:cubicBezTo>
                <a:cubicBezTo>
                  <a:pt x="0" y="49"/>
                  <a:pt x="0" y="49"/>
                  <a:pt x="0" y="49"/>
                </a:cubicBezTo>
                <a:cubicBezTo>
                  <a:pt x="0" y="50"/>
                  <a:pt x="1" y="51"/>
                  <a:pt x="2" y="51"/>
                </a:cubicBezTo>
                <a:cubicBezTo>
                  <a:pt x="9" y="51"/>
                  <a:pt x="9" y="51"/>
                  <a:pt x="9" y="51"/>
                </a:cubicBezTo>
                <a:cubicBezTo>
                  <a:pt x="9" y="99"/>
                  <a:pt x="9" y="99"/>
                  <a:pt x="9" y="99"/>
                </a:cubicBezTo>
                <a:cubicBezTo>
                  <a:pt x="9" y="101"/>
                  <a:pt x="10" y="101"/>
                  <a:pt x="11" y="101"/>
                </a:cubicBezTo>
                <a:cubicBezTo>
                  <a:pt x="91" y="101"/>
                  <a:pt x="91" y="101"/>
                  <a:pt x="91" y="101"/>
                </a:cubicBezTo>
                <a:cubicBezTo>
                  <a:pt x="92" y="101"/>
                  <a:pt x="93" y="101"/>
                  <a:pt x="93" y="99"/>
                </a:cubicBezTo>
                <a:cubicBezTo>
                  <a:pt x="93" y="51"/>
                  <a:pt x="93" y="51"/>
                  <a:pt x="93" y="51"/>
                </a:cubicBezTo>
                <a:cubicBezTo>
                  <a:pt x="100" y="51"/>
                  <a:pt x="100" y="51"/>
                  <a:pt x="100" y="51"/>
                </a:cubicBezTo>
                <a:cubicBezTo>
                  <a:pt x="101" y="51"/>
                  <a:pt x="102" y="50"/>
                  <a:pt x="102" y="49"/>
                </a:cubicBezTo>
                <a:cubicBezTo>
                  <a:pt x="102" y="19"/>
                  <a:pt x="102" y="19"/>
                  <a:pt x="102" y="19"/>
                </a:cubicBezTo>
                <a:cubicBezTo>
                  <a:pt x="102" y="18"/>
                  <a:pt x="101" y="17"/>
                  <a:pt x="100" y="17"/>
                </a:cubicBezTo>
                <a:close/>
                <a:moveTo>
                  <a:pt x="98" y="47"/>
                </a:moveTo>
                <a:cubicBezTo>
                  <a:pt x="59" y="47"/>
                  <a:pt x="59" y="47"/>
                  <a:pt x="59" y="47"/>
                </a:cubicBezTo>
                <a:cubicBezTo>
                  <a:pt x="59" y="21"/>
                  <a:pt x="59" y="21"/>
                  <a:pt x="59" y="21"/>
                </a:cubicBezTo>
                <a:cubicBezTo>
                  <a:pt x="98" y="21"/>
                  <a:pt x="98" y="21"/>
                  <a:pt x="98" y="21"/>
                </a:cubicBezTo>
                <a:lnTo>
                  <a:pt x="98" y="47"/>
                </a:lnTo>
                <a:close/>
                <a:moveTo>
                  <a:pt x="47" y="21"/>
                </a:moveTo>
                <a:cubicBezTo>
                  <a:pt x="55" y="21"/>
                  <a:pt x="55" y="21"/>
                  <a:pt x="55" y="21"/>
                </a:cubicBezTo>
                <a:cubicBezTo>
                  <a:pt x="55" y="97"/>
                  <a:pt x="55" y="97"/>
                  <a:pt x="55" y="97"/>
                </a:cubicBezTo>
                <a:cubicBezTo>
                  <a:pt x="47" y="97"/>
                  <a:pt x="47" y="97"/>
                  <a:pt x="47" y="97"/>
                </a:cubicBezTo>
                <a:lnTo>
                  <a:pt x="47" y="21"/>
                </a:lnTo>
                <a:close/>
                <a:moveTo>
                  <a:pt x="62" y="4"/>
                </a:moveTo>
                <a:cubicBezTo>
                  <a:pt x="65" y="4"/>
                  <a:pt x="68" y="7"/>
                  <a:pt x="68" y="10"/>
                </a:cubicBezTo>
                <a:cubicBezTo>
                  <a:pt x="68" y="14"/>
                  <a:pt x="65" y="17"/>
                  <a:pt x="62" y="17"/>
                </a:cubicBezTo>
                <a:cubicBezTo>
                  <a:pt x="58" y="17"/>
                  <a:pt x="55" y="14"/>
                  <a:pt x="55" y="10"/>
                </a:cubicBezTo>
                <a:cubicBezTo>
                  <a:pt x="55" y="7"/>
                  <a:pt x="58" y="4"/>
                  <a:pt x="62" y="4"/>
                </a:cubicBezTo>
                <a:close/>
                <a:moveTo>
                  <a:pt x="34" y="10"/>
                </a:moveTo>
                <a:cubicBezTo>
                  <a:pt x="34" y="7"/>
                  <a:pt x="37" y="4"/>
                  <a:pt x="40" y="4"/>
                </a:cubicBezTo>
                <a:cubicBezTo>
                  <a:pt x="44" y="4"/>
                  <a:pt x="47" y="7"/>
                  <a:pt x="47" y="10"/>
                </a:cubicBezTo>
                <a:cubicBezTo>
                  <a:pt x="47" y="14"/>
                  <a:pt x="44" y="17"/>
                  <a:pt x="40" y="17"/>
                </a:cubicBezTo>
                <a:cubicBezTo>
                  <a:pt x="37" y="17"/>
                  <a:pt x="34" y="14"/>
                  <a:pt x="34" y="10"/>
                </a:cubicBezTo>
                <a:close/>
                <a:moveTo>
                  <a:pt x="43" y="21"/>
                </a:moveTo>
                <a:cubicBezTo>
                  <a:pt x="43" y="47"/>
                  <a:pt x="43" y="47"/>
                  <a:pt x="43" y="47"/>
                </a:cubicBezTo>
                <a:cubicBezTo>
                  <a:pt x="4" y="47"/>
                  <a:pt x="4" y="47"/>
                  <a:pt x="4" y="47"/>
                </a:cubicBezTo>
                <a:cubicBezTo>
                  <a:pt x="4" y="21"/>
                  <a:pt x="4" y="21"/>
                  <a:pt x="4" y="21"/>
                </a:cubicBezTo>
                <a:lnTo>
                  <a:pt x="43" y="21"/>
                </a:lnTo>
                <a:close/>
                <a:moveTo>
                  <a:pt x="13" y="51"/>
                </a:moveTo>
                <a:cubicBezTo>
                  <a:pt x="43" y="51"/>
                  <a:pt x="43" y="51"/>
                  <a:pt x="43" y="51"/>
                </a:cubicBezTo>
                <a:cubicBezTo>
                  <a:pt x="43" y="97"/>
                  <a:pt x="43" y="97"/>
                  <a:pt x="43" y="97"/>
                </a:cubicBezTo>
                <a:cubicBezTo>
                  <a:pt x="13" y="97"/>
                  <a:pt x="13" y="97"/>
                  <a:pt x="13" y="97"/>
                </a:cubicBezTo>
                <a:lnTo>
                  <a:pt x="13" y="51"/>
                </a:lnTo>
                <a:close/>
                <a:moveTo>
                  <a:pt x="89" y="97"/>
                </a:moveTo>
                <a:cubicBezTo>
                  <a:pt x="59" y="97"/>
                  <a:pt x="59" y="97"/>
                  <a:pt x="59" y="97"/>
                </a:cubicBezTo>
                <a:cubicBezTo>
                  <a:pt x="59" y="51"/>
                  <a:pt x="59" y="51"/>
                  <a:pt x="59" y="51"/>
                </a:cubicBezTo>
                <a:cubicBezTo>
                  <a:pt x="89" y="51"/>
                  <a:pt x="89" y="51"/>
                  <a:pt x="89" y="51"/>
                </a:cubicBezTo>
                <a:lnTo>
                  <a:pt x="89" y="9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6" name="Freeform 76">
            <a:extLst>
              <a:ext uri="{FF2B5EF4-FFF2-40B4-BE49-F238E27FC236}">
                <a16:creationId xmlns:a16="http://schemas.microsoft.com/office/drawing/2014/main" id="{0103D3F4-66DE-43E3-AC61-4A1432E6268B}"/>
              </a:ext>
            </a:extLst>
          </p:cNvPr>
          <p:cNvSpPr>
            <a:spLocks noEditPoints="1"/>
          </p:cNvSpPr>
          <p:nvPr/>
        </p:nvSpPr>
        <p:spPr bwMode="auto">
          <a:xfrm>
            <a:off x="6335327" y="5592113"/>
            <a:ext cx="381001" cy="350837"/>
          </a:xfrm>
          <a:custGeom>
            <a:avLst/>
            <a:gdLst>
              <a:gd name="T0" fmla="*/ 95 w 98"/>
              <a:gd name="T1" fmla="*/ 37 h 90"/>
              <a:gd name="T2" fmla="*/ 69 w 98"/>
              <a:gd name="T3" fmla="*/ 43 h 90"/>
              <a:gd name="T4" fmla="*/ 10 w 98"/>
              <a:gd name="T5" fmla="*/ 33 h 90"/>
              <a:gd name="T6" fmla="*/ 0 w 98"/>
              <a:gd name="T7" fmla="*/ 80 h 90"/>
              <a:gd name="T8" fmla="*/ 59 w 98"/>
              <a:gd name="T9" fmla="*/ 90 h 90"/>
              <a:gd name="T10" fmla="*/ 69 w 98"/>
              <a:gd name="T11" fmla="*/ 78 h 90"/>
              <a:gd name="T12" fmla="*/ 96 w 98"/>
              <a:gd name="T13" fmla="*/ 86 h 90"/>
              <a:gd name="T14" fmla="*/ 98 w 98"/>
              <a:gd name="T15" fmla="*/ 84 h 90"/>
              <a:gd name="T16" fmla="*/ 97 w 98"/>
              <a:gd name="T17" fmla="*/ 37 h 90"/>
              <a:gd name="T18" fmla="*/ 59 w 98"/>
              <a:gd name="T19" fmla="*/ 86 h 90"/>
              <a:gd name="T20" fmla="*/ 4 w 98"/>
              <a:gd name="T21" fmla="*/ 80 h 90"/>
              <a:gd name="T22" fmla="*/ 10 w 98"/>
              <a:gd name="T23" fmla="*/ 37 h 90"/>
              <a:gd name="T24" fmla="*/ 65 w 98"/>
              <a:gd name="T25" fmla="*/ 43 h 90"/>
              <a:gd name="T26" fmla="*/ 65 w 98"/>
              <a:gd name="T27" fmla="*/ 76 h 90"/>
              <a:gd name="T28" fmla="*/ 94 w 98"/>
              <a:gd name="T29" fmla="*/ 81 h 90"/>
              <a:gd name="T30" fmla="*/ 69 w 98"/>
              <a:gd name="T31" fmla="*/ 49 h 90"/>
              <a:gd name="T32" fmla="*/ 94 w 98"/>
              <a:gd name="T33" fmla="*/ 81 h 90"/>
              <a:gd name="T34" fmla="*/ 4 w 98"/>
              <a:gd name="T35" fmla="*/ 17 h 90"/>
              <a:gd name="T36" fmla="*/ 37 w 98"/>
              <a:gd name="T37" fmla="*/ 17 h 90"/>
              <a:gd name="T38" fmla="*/ 20 w 98"/>
              <a:gd name="T39" fmla="*/ 29 h 90"/>
              <a:gd name="T40" fmla="*/ 20 w 98"/>
              <a:gd name="T41" fmla="*/ 4 h 90"/>
              <a:gd name="T42" fmla="*/ 20 w 98"/>
              <a:gd name="T43" fmla="*/ 29 h 90"/>
              <a:gd name="T44" fmla="*/ 37 w 98"/>
              <a:gd name="T45" fmla="*/ 21 h 90"/>
              <a:gd name="T46" fmla="*/ 61 w 98"/>
              <a:gd name="T47" fmla="*/ 21 h 90"/>
              <a:gd name="T48" fmla="*/ 49 w 98"/>
              <a:gd name="T49" fmla="*/ 29 h 90"/>
              <a:gd name="T50" fmla="*/ 49 w 98"/>
              <a:gd name="T51" fmla="*/ 13 h 90"/>
              <a:gd name="T52" fmla="*/ 49 w 98"/>
              <a:gd name="T53" fmla="*/ 29 h 90"/>
              <a:gd name="T54" fmla="*/ 14 w 98"/>
              <a:gd name="T55" fmla="*/ 66 h 90"/>
              <a:gd name="T56" fmla="*/ 14 w 98"/>
              <a:gd name="T57" fmla="*/ 78 h 90"/>
              <a:gd name="T58" fmla="*/ 61 w 98"/>
              <a:gd name="T59" fmla="*/ 72 h 90"/>
              <a:gd name="T60" fmla="*/ 55 w 98"/>
              <a:gd name="T61" fmla="*/ 74 h 90"/>
              <a:gd name="T62" fmla="*/ 12 w 98"/>
              <a:gd name="T63" fmla="*/ 72 h 90"/>
              <a:gd name="T64" fmla="*/ 55 w 98"/>
              <a:gd name="T65" fmla="*/ 70 h 90"/>
              <a:gd name="T66" fmla="*/ 55 w 98"/>
              <a:gd name="T67" fmla="*/ 74 h 90"/>
              <a:gd name="T68" fmla="*/ 59 w 98"/>
              <a:gd name="T69" fmla="*/ 45 h 90"/>
              <a:gd name="T70" fmla="*/ 49 w 98"/>
              <a:gd name="T71" fmla="*/ 47 h 90"/>
              <a:gd name="T72" fmla="*/ 59 w 98"/>
              <a:gd name="T73" fmla="*/ 4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 h="90">
                <a:moveTo>
                  <a:pt x="97" y="37"/>
                </a:moveTo>
                <a:cubicBezTo>
                  <a:pt x="96" y="37"/>
                  <a:pt x="96" y="37"/>
                  <a:pt x="95" y="37"/>
                </a:cubicBezTo>
                <a:cubicBezTo>
                  <a:pt x="69" y="45"/>
                  <a:pt x="69" y="45"/>
                  <a:pt x="69" y="45"/>
                </a:cubicBezTo>
                <a:cubicBezTo>
                  <a:pt x="69" y="43"/>
                  <a:pt x="69" y="43"/>
                  <a:pt x="69" y="43"/>
                </a:cubicBezTo>
                <a:cubicBezTo>
                  <a:pt x="69" y="38"/>
                  <a:pt x="65" y="33"/>
                  <a:pt x="59" y="33"/>
                </a:cubicBezTo>
                <a:cubicBezTo>
                  <a:pt x="10" y="33"/>
                  <a:pt x="10" y="33"/>
                  <a:pt x="10" y="33"/>
                </a:cubicBezTo>
                <a:cubicBezTo>
                  <a:pt x="5" y="33"/>
                  <a:pt x="0" y="38"/>
                  <a:pt x="0" y="43"/>
                </a:cubicBezTo>
                <a:cubicBezTo>
                  <a:pt x="0" y="80"/>
                  <a:pt x="0" y="80"/>
                  <a:pt x="0" y="80"/>
                </a:cubicBezTo>
                <a:cubicBezTo>
                  <a:pt x="0" y="85"/>
                  <a:pt x="5" y="90"/>
                  <a:pt x="10" y="90"/>
                </a:cubicBezTo>
                <a:cubicBezTo>
                  <a:pt x="59" y="90"/>
                  <a:pt x="59" y="90"/>
                  <a:pt x="59" y="90"/>
                </a:cubicBezTo>
                <a:cubicBezTo>
                  <a:pt x="65" y="90"/>
                  <a:pt x="69" y="85"/>
                  <a:pt x="69" y="80"/>
                </a:cubicBezTo>
                <a:cubicBezTo>
                  <a:pt x="69" y="78"/>
                  <a:pt x="69" y="78"/>
                  <a:pt x="69" y="78"/>
                </a:cubicBezTo>
                <a:cubicBezTo>
                  <a:pt x="95" y="86"/>
                  <a:pt x="95" y="86"/>
                  <a:pt x="95" y="86"/>
                </a:cubicBezTo>
                <a:cubicBezTo>
                  <a:pt x="95" y="86"/>
                  <a:pt x="95" y="86"/>
                  <a:pt x="96" y="86"/>
                </a:cubicBezTo>
                <a:cubicBezTo>
                  <a:pt x="96" y="86"/>
                  <a:pt x="96" y="86"/>
                  <a:pt x="97" y="85"/>
                </a:cubicBezTo>
                <a:cubicBezTo>
                  <a:pt x="97" y="85"/>
                  <a:pt x="98" y="84"/>
                  <a:pt x="98" y="84"/>
                </a:cubicBezTo>
                <a:cubicBezTo>
                  <a:pt x="98" y="39"/>
                  <a:pt x="98" y="39"/>
                  <a:pt x="98" y="39"/>
                </a:cubicBezTo>
                <a:cubicBezTo>
                  <a:pt x="98" y="38"/>
                  <a:pt x="97" y="38"/>
                  <a:pt x="97" y="37"/>
                </a:cubicBezTo>
                <a:close/>
                <a:moveTo>
                  <a:pt x="65" y="80"/>
                </a:moveTo>
                <a:cubicBezTo>
                  <a:pt x="65" y="83"/>
                  <a:pt x="62" y="86"/>
                  <a:pt x="59" y="86"/>
                </a:cubicBezTo>
                <a:cubicBezTo>
                  <a:pt x="10" y="86"/>
                  <a:pt x="10" y="86"/>
                  <a:pt x="10" y="86"/>
                </a:cubicBezTo>
                <a:cubicBezTo>
                  <a:pt x="7" y="86"/>
                  <a:pt x="4" y="83"/>
                  <a:pt x="4" y="80"/>
                </a:cubicBezTo>
                <a:cubicBezTo>
                  <a:pt x="4" y="43"/>
                  <a:pt x="4" y="43"/>
                  <a:pt x="4" y="43"/>
                </a:cubicBezTo>
                <a:cubicBezTo>
                  <a:pt x="4" y="40"/>
                  <a:pt x="7" y="37"/>
                  <a:pt x="10" y="37"/>
                </a:cubicBezTo>
                <a:cubicBezTo>
                  <a:pt x="59" y="37"/>
                  <a:pt x="59" y="37"/>
                  <a:pt x="59" y="37"/>
                </a:cubicBezTo>
                <a:cubicBezTo>
                  <a:pt x="62" y="37"/>
                  <a:pt x="65" y="40"/>
                  <a:pt x="65" y="43"/>
                </a:cubicBezTo>
                <a:cubicBezTo>
                  <a:pt x="65" y="47"/>
                  <a:pt x="65" y="47"/>
                  <a:pt x="65" y="47"/>
                </a:cubicBezTo>
                <a:cubicBezTo>
                  <a:pt x="65" y="76"/>
                  <a:pt x="65" y="76"/>
                  <a:pt x="65" y="76"/>
                </a:cubicBezTo>
                <a:lnTo>
                  <a:pt x="65" y="80"/>
                </a:lnTo>
                <a:close/>
                <a:moveTo>
                  <a:pt x="94" y="81"/>
                </a:moveTo>
                <a:cubicBezTo>
                  <a:pt x="69" y="74"/>
                  <a:pt x="69" y="74"/>
                  <a:pt x="69" y="74"/>
                </a:cubicBezTo>
                <a:cubicBezTo>
                  <a:pt x="69" y="49"/>
                  <a:pt x="69" y="49"/>
                  <a:pt x="69" y="49"/>
                </a:cubicBezTo>
                <a:cubicBezTo>
                  <a:pt x="94" y="42"/>
                  <a:pt x="94" y="42"/>
                  <a:pt x="94" y="42"/>
                </a:cubicBezTo>
                <a:lnTo>
                  <a:pt x="94" y="81"/>
                </a:lnTo>
                <a:close/>
                <a:moveTo>
                  <a:pt x="20" y="0"/>
                </a:moveTo>
                <a:cubicBezTo>
                  <a:pt x="11" y="0"/>
                  <a:pt x="4" y="8"/>
                  <a:pt x="4" y="17"/>
                </a:cubicBezTo>
                <a:cubicBezTo>
                  <a:pt x="4" y="26"/>
                  <a:pt x="11" y="33"/>
                  <a:pt x="20" y="33"/>
                </a:cubicBezTo>
                <a:cubicBezTo>
                  <a:pt x="29" y="33"/>
                  <a:pt x="37" y="26"/>
                  <a:pt x="37" y="17"/>
                </a:cubicBezTo>
                <a:cubicBezTo>
                  <a:pt x="37" y="8"/>
                  <a:pt x="29" y="0"/>
                  <a:pt x="20" y="0"/>
                </a:cubicBezTo>
                <a:close/>
                <a:moveTo>
                  <a:pt x="20" y="29"/>
                </a:moveTo>
                <a:cubicBezTo>
                  <a:pt x="14" y="29"/>
                  <a:pt x="8" y="23"/>
                  <a:pt x="8" y="17"/>
                </a:cubicBezTo>
                <a:cubicBezTo>
                  <a:pt x="8" y="10"/>
                  <a:pt x="14" y="4"/>
                  <a:pt x="20" y="4"/>
                </a:cubicBezTo>
                <a:cubicBezTo>
                  <a:pt x="27" y="4"/>
                  <a:pt x="33" y="10"/>
                  <a:pt x="33" y="17"/>
                </a:cubicBezTo>
                <a:cubicBezTo>
                  <a:pt x="33" y="23"/>
                  <a:pt x="27" y="29"/>
                  <a:pt x="20" y="29"/>
                </a:cubicBezTo>
                <a:close/>
                <a:moveTo>
                  <a:pt x="49" y="9"/>
                </a:moveTo>
                <a:cubicBezTo>
                  <a:pt x="42" y="9"/>
                  <a:pt x="37" y="14"/>
                  <a:pt x="37" y="21"/>
                </a:cubicBezTo>
                <a:cubicBezTo>
                  <a:pt x="37" y="27"/>
                  <a:pt x="42" y="33"/>
                  <a:pt x="49" y="33"/>
                </a:cubicBezTo>
                <a:cubicBezTo>
                  <a:pt x="55" y="33"/>
                  <a:pt x="61" y="27"/>
                  <a:pt x="61" y="21"/>
                </a:cubicBezTo>
                <a:cubicBezTo>
                  <a:pt x="61" y="14"/>
                  <a:pt x="55" y="9"/>
                  <a:pt x="49" y="9"/>
                </a:cubicBezTo>
                <a:close/>
                <a:moveTo>
                  <a:pt x="49" y="29"/>
                </a:moveTo>
                <a:cubicBezTo>
                  <a:pt x="44" y="29"/>
                  <a:pt x="41" y="25"/>
                  <a:pt x="41" y="21"/>
                </a:cubicBezTo>
                <a:cubicBezTo>
                  <a:pt x="41" y="16"/>
                  <a:pt x="44" y="13"/>
                  <a:pt x="49" y="13"/>
                </a:cubicBezTo>
                <a:cubicBezTo>
                  <a:pt x="53" y="13"/>
                  <a:pt x="57" y="16"/>
                  <a:pt x="57" y="21"/>
                </a:cubicBezTo>
                <a:cubicBezTo>
                  <a:pt x="57" y="25"/>
                  <a:pt x="53" y="29"/>
                  <a:pt x="49" y="29"/>
                </a:cubicBezTo>
                <a:close/>
                <a:moveTo>
                  <a:pt x="55" y="66"/>
                </a:moveTo>
                <a:cubicBezTo>
                  <a:pt x="14" y="66"/>
                  <a:pt x="14" y="66"/>
                  <a:pt x="14" y="66"/>
                </a:cubicBezTo>
                <a:cubicBezTo>
                  <a:pt x="11" y="66"/>
                  <a:pt x="8" y="68"/>
                  <a:pt x="8" y="72"/>
                </a:cubicBezTo>
                <a:cubicBezTo>
                  <a:pt x="8" y="75"/>
                  <a:pt x="11" y="78"/>
                  <a:pt x="14" y="78"/>
                </a:cubicBezTo>
                <a:cubicBezTo>
                  <a:pt x="55" y="78"/>
                  <a:pt x="55" y="78"/>
                  <a:pt x="55" y="78"/>
                </a:cubicBezTo>
                <a:cubicBezTo>
                  <a:pt x="58" y="78"/>
                  <a:pt x="61" y="75"/>
                  <a:pt x="61" y="72"/>
                </a:cubicBezTo>
                <a:cubicBezTo>
                  <a:pt x="61" y="68"/>
                  <a:pt x="58" y="66"/>
                  <a:pt x="55" y="66"/>
                </a:cubicBezTo>
                <a:close/>
                <a:moveTo>
                  <a:pt x="55" y="74"/>
                </a:moveTo>
                <a:cubicBezTo>
                  <a:pt x="14" y="74"/>
                  <a:pt x="14" y="74"/>
                  <a:pt x="14" y="74"/>
                </a:cubicBezTo>
                <a:cubicBezTo>
                  <a:pt x="13" y="74"/>
                  <a:pt x="12" y="73"/>
                  <a:pt x="12" y="72"/>
                </a:cubicBezTo>
                <a:cubicBezTo>
                  <a:pt x="12" y="70"/>
                  <a:pt x="13" y="70"/>
                  <a:pt x="14" y="70"/>
                </a:cubicBezTo>
                <a:cubicBezTo>
                  <a:pt x="55" y="70"/>
                  <a:pt x="55" y="70"/>
                  <a:pt x="55" y="70"/>
                </a:cubicBezTo>
                <a:cubicBezTo>
                  <a:pt x="56" y="70"/>
                  <a:pt x="57" y="70"/>
                  <a:pt x="57" y="72"/>
                </a:cubicBezTo>
                <a:cubicBezTo>
                  <a:pt x="57" y="73"/>
                  <a:pt x="56" y="74"/>
                  <a:pt x="55" y="74"/>
                </a:cubicBezTo>
                <a:close/>
                <a:moveTo>
                  <a:pt x="61" y="47"/>
                </a:moveTo>
                <a:cubicBezTo>
                  <a:pt x="61" y="46"/>
                  <a:pt x="60" y="45"/>
                  <a:pt x="59" y="45"/>
                </a:cubicBezTo>
                <a:cubicBezTo>
                  <a:pt x="51" y="45"/>
                  <a:pt x="51" y="45"/>
                  <a:pt x="51" y="45"/>
                </a:cubicBezTo>
                <a:cubicBezTo>
                  <a:pt x="50" y="45"/>
                  <a:pt x="49" y="46"/>
                  <a:pt x="49" y="47"/>
                </a:cubicBezTo>
                <a:cubicBezTo>
                  <a:pt x="49" y="48"/>
                  <a:pt x="50" y="49"/>
                  <a:pt x="51" y="49"/>
                </a:cubicBezTo>
                <a:cubicBezTo>
                  <a:pt x="59" y="49"/>
                  <a:pt x="59" y="49"/>
                  <a:pt x="59" y="49"/>
                </a:cubicBezTo>
                <a:cubicBezTo>
                  <a:pt x="60" y="49"/>
                  <a:pt x="61" y="48"/>
                  <a:pt x="61" y="4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1" name="Freeform 80">
            <a:extLst>
              <a:ext uri="{FF2B5EF4-FFF2-40B4-BE49-F238E27FC236}">
                <a16:creationId xmlns:a16="http://schemas.microsoft.com/office/drawing/2014/main" id="{C1A320FB-FE34-4ED3-A3B9-A4DCEA229A3A}"/>
              </a:ext>
            </a:extLst>
          </p:cNvPr>
          <p:cNvSpPr>
            <a:spLocks noEditPoints="1"/>
          </p:cNvSpPr>
          <p:nvPr/>
        </p:nvSpPr>
        <p:spPr bwMode="auto">
          <a:xfrm>
            <a:off x="5174311" y="4331678"/>
            <a:ext cx="241158" cy="357270"/>
          </a:xfrm>
          <a:custGeom>
            <a:avLst/>
            <a:gdLst>
              <a:gd name="T0" fmla="*/ 33 w 65"/>
              <a:gd name="T1" fmla="*/ 0 h 98"/>
              <a:gd name="T2" fmla="*/ 0 w 65"/>
              <a:gd name="T3" fmla="*/ 33 h 98"/>
              <a:gd name="T4" fmla="*/ 10 w 65"/>
              <a:gd name="T5" fmla="*/ 59 h 98"/>
              <a:gd name="T6" fmla="*/ 16 w 65"/>
              <a:gd name="T7" fmla="*/ 76 h 98"/>
              <a:gd name="T8" fmla="*/ 16 w 65"/>
              <a:gd name="T9" fmla="*/ 88 h 98"/>
              <a:gd name="T10" fmla="*/ 18 w 65"/>
              <a:gd name="T11" fmla="*/ 90 h 98"/>
              <a:gd name="T12" fmla="*/ 20 w 65"/>
              <a:gd name="T13" fmla="*/ 90 h 98"/>
              <a:gd name="T14" fmla="*/ 20 w 65"/>
              <a:gd name="T15" fmla="*/ 92 h 98"/>
              <a:gd name="T16" fmla="*/ 27 w 65"/>
              <a:gd name="T17" fmla="*/ 98 h 98"/>
              <a:gd name="T18" fmla="*/ 39 w 65"/>
              <a:gd name="T19" fmla="*/ 98 h 98"/>
              <a:gd name="T20" fmla="*/ 45 w 65"/>
              <a:gd name="T21" fmla="*/ 92 h 98"/>
              <a:gd name="T22" fmla="*/ 45 w 65"/>
              <a:gd name="T23" fmla="*/ 90 h 98"/>
              <a:gd name="T24" fmla="*/ 47 w 65"/>
              <a:gd name="T25" fmla="*/ 90 h 98"/>
              <a:gd name="T26" fmla="*/ 49 w 65"/>
              <a:gd name="T27" fmla="*/ 88 h 98"/>
              <a:gd name="T28" fmla="*/ 49 w 65"/>
              <a:gd name="T29" fmla="*/ 76 h 98"/>
              <a:gd name="T30" fmla="*/ 56 w 65"/>
              <a:gd name="T31" fmla="*/ 59 h 98"/>
              <a:gd name="T32" fmla="*/ 65 w 65"/>
              <a:gd name="T33" fmla="*/ 33 h 98"/>
              <a:gd name="T34" fmla="*/ 33 w 65"/>
              <a:gd name="T35" fmla="*/ 0 h 98"/>
              <a:gd name="T36" fmla="*/ 41 w 65"/>
              <a:gd name="T37" fmla="*/ 92 h 98"/>
              <a:gd name="T38" fmla="*/ 39 w 65"/>
              <a:gd name="T39" fmla="*/ 94 h 98"/>
              <a:gd name="T40" fmla="*/ 27 w 65"/>
              <a:gd name="T41" fmla="*/ 94 h 98"/>
              <a:gd name="T42" fmla="*/ 24 w 65"/>
              <a:gd name="T43" fmla="*/ 92 h 98"/>
              <a:gd name="T44" fmla="*/ 24 w 65"/>
              <a:gd name="T45" fmla="*/ 90 h 98"/>
              <a:gd name="T46" fmla="*/ 41 w 65"/>
              <a:gd name="T47" fmla="*/ 90 h 98"/>
              <a:gd name="T48" fmla="*/ 41 w 65"/>
              <a:gd name="T49" fmla="*/ 92 h 98"/>
              <a:gd name="T50" fmla="*/ 45 w 65"/>
              <a:gd name="T51" fmla="*/ 86 h 98"/>
              <a:gd name="T52" fmla="*/ 20 w 65"/>
              <a:gd name="T53" fmla="*/ 86 h 98"/>
              <a:gd name="T54" fmla="*/ 20 w 65"/>
              <a:gd name="T55" fmla="*/ 76 h 98"/>
              <a:gd name="T56" fmla="*/ 20 w 65"/>
              <a:gd name="T57" fmla="*/ 74 h 98"/>
              <a:gd name="T58" fmla="*/ 45 w 65"/>
              <a:gd name="T59" fmla="*/ 74 h 98"/>
              <a:gd name="T60" fmla="*/ 45 w 65"/>
              <a:gd name="T61" fmla="*/ 76 h 98"/>
              <a:gd name="T62" fmla="*/ 45 w 65"/>
              <a:gd name="T63" fmla="*/ 86 h 98"/>
              <a:gd name="T64" fmla="*/ 52 w 65"/>
              <a:gd name="T65" fmla="*/ 57 h 98"/>
              <a:gd name="T66" fmla="*/ 46 w 65"/>
              <a:gd name="T67" fmla="*/ 70 h 98"/>
              <a:gd name="T68" fmla="*/ 19 w 65"/>
              <a:gd name="T69" fmla="*/ 70 h 98"/>
              <a:gd name="T70" fmla="*/ 13 w 65"/>
              <a:gd name="T71" fmla="*/ 57 h 98"/>
              <a:gd name="T72" fmla="*/ 4 w 65"/>
              <a:gd name="T73" fmla="*/ 33 h 98"/>
              <a:gd name="T74" fmla="*/ 33 w 65"/>
              <a:gd name="T75" fmla="*/ 4 h 98"/>
              <a:gd name="T76" fmla="*/ 61 w 65"/>
              <a:gd name="T77" fmla="*/ 33 h 98"/>
              <a:gd name="T78" fmla="*/ 52 w 65"/>
              <a:gd name="T79" fmla="*/ 57 h 98"/>
              <a:gd name="T80" fmla="*/ 23 w 65"/>
              <a:gd name="T81" fmla="*/ 53 h 98"/>
              <a:gd name="T82" fmla="*/ 24 w 65"/>
              <a:gd name="T83" fmla="*/ 50 h 98"/>
              <a:gd name="T84" fmla="*/ 23 w 65"/>
              <a:gd name="T85" fmla="*/ 48 h 98"/>
              <a:gd name="T86" fmla="*/ 16 w 65"/>
              <a:gd name="T87" fmla="*/ 33 h 98"/>
              <a:gd name="T88" fmla="*/ 31 w 65"/>
              <a:gd name="T89" fmla="*/ 17 h 98"/>
              <a:gd name="T90" fmla="*/ 33 w 65"/>
              <a:gd name="T91" fmla="*/ 14 h 98"/>
              <a:gd name="T92" fmla="*/ 30 w 65"/>
              <a:gd name="T93" fmla="*/ 13 h 98"/>
              <a:gd name="T94" fmla="*/ 12 w 65"/>
              <a:gd name="T95" fmla="*/ 33 h 98"/>
              <a:gd name="T96" fmla="*/ 19 w 65"/>
              <a:gd name="T97" fmla="*/ 50 h 98"/>
              <a:gd name="T98" fmla="*/ 21 w 65"/>
              <a:gd name="T99" fmla="*/ 52 h 98"/>
              <a:gd name="T100" fmla="*/ 22 w 65"/>
              <a:gd name="T101" fmla="*/ 53 h 98"/>
              <a:gd name="T102" fmla="*/ 23 w 65"/>
              <a:gd name="T103" fmla="*/ 5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 h="98">
                <a:moveTo>
                  <a:pt x="33" y="0"/>
                </a:moveTo>
                <a:cubicBezTo>
                  <a:pt x="15" y="0"/>
                  <a:pt x="0" y="15"/>
                  <a:pt x="0" y="33"/>
                </a:cubicBezTo>
                <a:cubicBezTo>
                  <a:pt x="0" y="43"/>
                  <a:pt x="5" y="51"/>
                  <a:pt x="10" y="59"/>
                </a:cubicBezTo>
                <a:cubicBezTo>
                  <a:pt x="13" y="65"/>
                  <a:pt x="16" y="71"/>
                  <a:pt x="16" y="76"/>
                </a:cubicBezTo>
                <a:cubicBezTo>
                  <a:pt x="16" y="88"/>
                  <a:pt x="16" y="88"/>
                  <a:pt x="16" y="88"/>
                </a:cubicBezTo>
                <a:cubicBezTo>
                  <a:pt x="16" y="89"/>
                  <a:pt x="17" y="90"/>
                  <a:pt x="18" y="90"/>
                </a:cubicBezTo>
                <a:cubicBezTo>
                  <a:pt x="20" y="90"/>
                  <a:pt x="20" y="90"/>
                  <a:pt x="20" y="90"/>
                </a:cubicBezTo>
                <a:cubicBezTo>
                  <a:pt x="20" y="92"/>
                  <a:pt x="20" y="92"/>
                  <a:pt x="20" y="92"/>
                </a:cubicBezTo>
                <a:cubicBezTo>
                  <a:pt x="20" y="95"/>
                  <a:pt x="23" y="98"/>
                  <a:pt x="27" y="98"/>
                </a:cubicBezTo>
                <a:cubicBezTo>
                  <a:pt x="39" y="98"/>
                  <a:pt x="39" y="98"/>
                  <a:pt x="39" y="98"/>
                </a:cubicBezTo>
                <a:cubicBezTo>
                  <a:pt x="42" y="98"/>
                  <a:pt x="45" y="95"/>
                  <a:pt x="45" y="92"/>
                </a:cubicBezTo>
                <a:cubicBezTo>
                  <a:pt x="45" y="90"/>
                  <a:pt x="45" y="90"/>
                  <a:pt x="45" y="90"/>
                </a:cubicBezTo>
                <a:cubicBezTo>
                  <a:pt x="47" y="90"/>
                  <a:pt x="47" y="90"/>
                  <a:pt x="47" y="90"/>
                </a:cubicBezTo>
                <a:cubicBezTo>
                  <a:pt x="48" y="90"/>
                  <a:pt x="49" y="89"/>
                  <a:pt x="49" y="88"/>
                </a:cubicBezTo>
                <a:cubicBezTo>
                  <a:pt x="49" y="76"/>
                  <a:pt x="49" y="76"/>
                  <a:pt x="49" y="76"/>
                </a:cubicBezTo>
                <a:cubicBezTo>
                  <a:pt x="49" y="71"/>
                  <a:pt x="52" y="65"/>
                  <a:pt x="56" y="59"/>
                </a:cubicBezTo>
                <a:cubicBezTo>
                  <a:pt x="60" y="51"/>
                  <a:pt x="65" y="43"/>
                  <a:pt x="65" y="33"/>
                </a:cubicBezTo>
                <a:cubicBezTo>
                  <a:pt x="65" y="15"/>
                  <a:pt x="51" y="0"/>
                  <a:pt x="33" y="0"/>
                </a:cubicBezTo>
                <a:close/>
                <a:moveTo>
                  <a:pt x="41" y="92"/>
                </a:moveTo>
                <a:cubicBezTo>
                  <a:pt x="41" y="93"/>
                  <a:pt x="40" y="94"/>
                  <a:pt x="39" y="94"/>
                </a:cubicBezTo>
                <a:cubicBezTo>
                  <a:pt x="27" y="94"/>
                  <a:pt x="27" y="94"/>
                  <a:pt x="27" y="94"/>
                </a:cubicBezTo>
                <a:cubicBezTo>
                  <a:pt x="25" y="94"/>
                  <a:pt x="24" y="93"/>
                  <a:pt x="24" y="92"/>
                </a:cubicBezTo>
                <a:cubicBezTo>
                  <a:pt x="24" y="90"/>
                  <a:pt x="24" y="90"/>
                  <a:pt x="24" y="90"/>
                </a:cubicBezTo>
                <a:cubicBezTo>
                  <a:pt x="41" y="90"/>
                  <a:pt x="41" y="90"/>
                  <a:pt x="41" y="90"/>
                </a:cubicBezTo>
                <a:lnTo>
                  <a:pt x="41" y="92"/>
                </a:lnTo>
                <a:close/>
                <a:moveTo>
                  <a:pt x="45" y="86"/>
                </a:moveTo>
                <a:cubicBezTo>
                  <a:pt x="20" y="86"/>
                  <a:pt x="20" y="86"/>
                  <a:pt x="20" y="86"/>
                </a:cubicBezTo>
                <a:cubicBezTo>
                  <a:pt x="20" y="76"/>
                  <a:pt x="20" y="76"/>
                  <a:pt x="20" y="76"/>
                </a:cubicBezTo>
                <a:cubicBezTo>
                  <a:pt x="20" y="75"/>
                  <a:pt x="20" y="74"/>
                  <a:pt x="20" y="74"/>
                </a:cubicBezTo>
                <a:cubicBezTo>
                  <a:pt x="45" y="74"/>
                  <a:pt x="45" y="74"/>
                  <a:pt x="45" y="74"/>
                </a:cubicBezTo>
                <a:cubicBezTo>
                  <a:pt x="45" y="74"/>
                  <a:pt x="45" y="75"/>
                  <a:pt x="45" y="76"/>
                </a:cubicBezTo>
                <a:lnTo>
                  <a:pt x="45" y="86"/>
                </a:lnTo>
                <a:close/>
                <a:moveTo>
                  <a:pt x="52" y="57"/>
                </a:moveTo>
                <a:cubicBezTo>
                  <a:pt x="50" y="61"/>
                  <a:pt x="47" y="65"/>
                  <a:pt x="46" y="70"/>
                </a:cubicBezTo>
                <a:cubicBezTo>
                  <a:pt x="19" y="70"/>
                  <a:pt x="19" y="70"/>
                  <a:pt x="19" y="70"/>
                </a:cubicBezTo>
                <a:cubicBezTo>
                  <a:pt x="18" y="65"/>
                  <a:pt x="16" y="61"/>
                  <a:pt x="13" y="57"/>
                </a:cubicBezTo>
                <a:cubicBezTo>
                  <a:pt x="9" y="49"/>
                  <a:pt x="4" y="42"/>
                  <a:pt x="4" y="33"/>
                </a:cubicBezTo>
                <a:cubicBezTo>
                  <a:pt x="4" y="17"/>
                  <a:pt x="17" y="4"/>
                  <a:pt x="33" y="4"/>
                </a:cubicBezTo>
                <a:cubicBezTo>
                  <a:pt x="48" y="4"/>
                  <a:pt x="61" y="17"/>
                  <a:pt x="61" y="33"/>
                </a:cubicBezTo>
                <a:cubicBezTo>
                  <a:pt x="61" y="42"/>
                  <a:pt x="57" y="49"/>
                  <a:pt x="52" y="57"/>
                </a:cubicBezTo>
                <a:close/>
                <a:moveTo>
                  <a:pt x="23" y="53"/>
                </a:moveTo>
                <a:cubicBezTo>
                  <a:pt x="24" y="52"/>
                  <a:pt x="25" y="51"/>
                  <a:pt x="24" y="50"/>
                </a:cubicBezTo>
                <a:cubicBezTo>
                  <a:pt x="23" y="48"/>
                  <a:pt x="23" y="48"/>
                  <a:pt x="23" y="48"/>
                </a:cubicBezTo>
                <a:cubicBezTo>
                  <a:pt x="20" y="43"/>
                  <a:pt x="16" y="37"/>
                  <a:pt x="16" y="33"/>
                </a:cubicBezTo>
                <a:cubicBezTo>
                  <a:pt x="16" y="24"/>
                  <a:pt x="22" y="18"/>
                  <a:pt x="31" y="17"/>
                </a:cubicBezTo>
                <a:cubicBezTo>
                  <a:pt x="32" y="17"/>
                  <a:pt x="33" y="16"/>
                  <a:pt x="33" y="14"/>
                </a:cubicBezTo>
                <a:cubicBezTo>
                  <a:pt x="33" y="13"/>
                  <a:pt x="32" y="13"/>
                  <a:pt x="30" y="13"/>
                </a:cubicBezTo>
                <a:cubicBezTo>
                  <a:pt x="20" y="14"/>
                  <a:pt x="12" y="22"/>
                  <a:pt x="12" y="33"/>
                </a:cubicBezTo>
                <a:cubicBezTo>
                  <a:pt x="12" y="38"/>
                  <a:pt x="16" y="44"/>
                  <a:pt x="19" y="50"/>
                </a:cubicBezTo>
                <a:cubicBezTo>
                  <a:pt x="21" y="52"/>
                  <a:pt x="21" y="52"/>
                  <a:pt x="21" y="52"/>
                </a:cubicBezTo>
                <a:cubicBezTo>
                  <a:pt x="21" y="53"/>
                  <a:pt x="22" y="53"/>
                  <a:pt x="22" y="53"/>
                </a:cubicBezTo>
                <a:cubicBezTo>
                  <a:pt x="23" y="53"/>
                  <a:pt x="23" y="53"/>
                  <a:pt x="23" y="5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2" name="Freeform 84">
            <a:extLst>
              <a:ext uri="{FF2B5EF4-FFF2-40B4-BE49-F238E27FC236}">
                <a16:creationId xmlns:a16="http://schemas.microsoft.com/office/drawing/2014/main" id="{AB6C437B-352D-49E2-A5C5-C31553EF4BCD}"/>
              </a:ext>
            </a:extLst>
          </p:cNvPr>
          <p:cNvSpPr>
            <a:spLocks noEditPoints="1"/>
          </p:cNvSpPr>
          <p:nvPr/>
        </p:nvSpPr>
        <p:spPr bwMode="auto">
          <a:xfrm>
            <a:off x="7727507" y="3677824"/>
            <a:ext cx="369794" cy="366713"/>
          </a:xfrm>
          <a:custGeom>
            <a:avLst/>
            <a:gdLst>
              <a:gd name="T0" fmla="*/ 32 w 98"/>
              <a:gd name="T1" fmla="*/ 69 h 98"/>
              <a:gd name="T2" fmla="*/ 65 w 98"/>
              <a:gd name="T3" fmla="*/ 69 h 98"/>
              <a:gd name="T4" fmla="*/ 49 w 98"/>
              <a:gd name="T5" fmla="*/ 57 h 98"/>
              <a:gd name="T6" fmla="*/ 49 w 98"/>
              <a:gd name="T7" fmla="*/ 81 h 98"/>
              <a:gd name="T8" fmla="*/ 49 w 98"/>
              <a:gd name="T9" fmla="*/ 57 h 98"/>
              <a:gd name="T10" fmla="*/ 90 w 98"/>
              <a:gd name="T11" fmla="*/ 14 h 98"/>
              <a:gd name="T12" fmla="*/ 88 w 98"/>
              <a:gd name="T13" fmla="*/ 2 h 98"/>
              <a:gd name="T14" fmla="*/ 86 w 98"/>
              <a:gd name="T15" fmla="*/ 0 h 98"/>
              <a:gd name="T16" fmla="*/ 74 w 98"/>
              <a:gd name="T17" fmla="*/ 2 h 98"/>
              <a:gd name="T18" fmla="*/ 1 w 98"/>
              <a:gd name="T19" fmla="*/ 16 h 98"/>
              <a:gd name="T20" fmla="*/ 4 w 98"/>
              <a:gd name="T21" fmla="*/ 43 h 98"/>
              <a:gd name="T22" fmla="*/ 6 w 98"/>
              <a:gd name="T23" fmla="*/ 98 h 98"/>
              <a:gd name="T24" fmla="*/ 93 w 98"/>
              <a:gd name="T25" fmla="*/ 96 h 98"/>
              <a:gd name="T26" fmla="*/ 96 w 98"/>
              <a:gd name="T27" fmla="*/ 57 h 98"/>
              <a:gd name="T28" fmla="*/ 90 w 98"/>
              <a:gd name="T29" fmla="*/ 14 h 98"/>
              <a:gd name="T30" fmla="*/ 20 w 98"/>
              <a:gd name="T31" fmla="*/ 94 h 98"/>
              <a:gd name="T32" fmla="*/ 8 w 98"/>
              <a:gd name="T33" fmla="*/ 57 h 98"/>
              <a:gd name="T34" fmla="*/ 77 w 98"/>
              <a:gd name="T35" fmla="*/ 45 h 98"/>
              <a:gd name="T36" fmla="*/ 89 w 98"/>
              <a:gd name="T37" fmla="*/ 82 h 98"/>
              <a:gd name="T38" fmla="*/ 78 w 98"/>
              <a:gd name="T39" fmla="*/ 14 h 98"/>
              <a:gd name="T40" fmla="*/ 86 w 98"/>
              <a:gd name="T41" fmla="*/ 17 h 98"/>
              <a:gd name="T42" fmla="*/ 65 w 98"/>
              <a:gd name="T43" fmla="*/ 41 h 98"/>
              <a:gd name="T44" fmla="*/ 49 w 98"/>
              <a:gd name="T45" fmla="*/ 24 h 98"/>
              <a:gd name="T46" fmla="*/ 32 w 98"/>
              <a:gd name="T47" fmla="*/ 41 h 98"/>
              <a:gd name="T48" fmla="*/ 6 w 98"/>
              <a:gd name="T49" fmla="*/ 32 h 98"/>
              <a:gd name="T50" fmla="*/ 73 w 98"/>
              <a:gd name="T51" fmla="*/ 7 h 98"/>
              <a:gd name="T52" fmla="*/ 89 w 98"/>
              <a:gd name="T53" fmla="*/ 53 h 98"/>
              <a:gd name="T54" fmla="*/ 89 w 98"/>
              <a:gd name="T55" fmla="*/ 45 h 98"/>
              <a:gd name="T56" fmla="*/ 61 w 98"/>
              <a:gd name="T57" fmla="*/ 41 h 98"/>
              <a:gd name="T58" fmla="*/ 36 w 98"/>
              <a:gd name="T59" fmla="*/ 41 h 98"/>
              <a:gd name="T60" fmla="*/ 61 w 98"/>
              <a:gd name="T61" fmla="*/ 41 h 98"/>
              <a:gd name="T62" fmla="*/ 16 w 98"/>
              <a:gd name="T63" fmla="*/ 45 h 98"/>
              <a:gd name="T64" fmla="*/ 8 w 98"/>
              <a:gd name="T65" fmla="*/ 45 h 98"/>
              <a:gd name="T66" fmla="*/ 86 w 98"/>
              <a:gd name="T67" fmla="*/ 13 h 98"/>
              <a:gd name="T68" fmla="*/ 76 w 98"/>
              <a:gd name="T69" fmla="*/ 6 h 98"/>
              <a:gd name="T70" fmla="*/ 86 w 98"/>
              <a:gd name="T71" fmla="*/ 13 h 98"/>
              <a:gd name="T72" fmla="*/ 5 w 98"/>
              <a:gd name="T73" fmla="*/ 28 h 98"/>
              <a:gd name="T74" fmla="*/ 12 w 98"/>
              <a:gd name="T75" fmla="*/ 18 h 98"/>
              <a:gd name="T76" fmla="*/ 16 w 98"/>
              <a:gd name="T77" fmla="*/ 94 h 98"/>
              <a:gd name="T78" fmla="*/ 8 w 98"/>
              <a:gd name="T79" fmla="*/ 86 h 98"/>
              <a:gd name="T80" fmla="*/ 89 w 98"/>
              <a:gd name="T81" fmla="*/ 86 h 98"/>
              <a:gd name="T82" fmla="*/ 81 w 98"/>
              <a:gd name="T83" fmla="*/ 9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 h="98">
                <a:moveTo>
                  <a:pt x="49" y="85"/>
                </a:moveTo>
                <a:cubicBezTo>
                  <a:pt x="40" y="85"/>
                  <a:pt x="32" y="78"/>
                  <a:pt x="32" y="69"/>
                </a:cubicBezTo>
                <a:cubicBezTo>
                  <a:pt x="32" y="60"/>
                  <a:pt x="40" y="53"/>
                  <a:pt x="49" y="53"/>
                </a:cubicBezTo>
                <a:cubicBezTo>
                  <a:pt x="58" y="53"/>
                  <a:pt x="65" y="60"/>
                  <a:pt x="65" y="69"/>
                </a:cubicBezTo>
                <a:cubicBezTo>
                  <a:pt x="65" y="78"/>
                  <a:pt x="58" y="85"/>
                  <a:pt x="49" y="85"/>
                </a:cubicBezTo>
                <a:close/>
                <a:moveTo>
                  <a:pt x="49" y="57"/>
                </a:moveTo>
                <a:cubicBezTo>
                  <a:pt x="42" y="57"/>
                  <a:pt x="36" y="62"/>
                  <a:pt x="36" y="69"/>
                </a:cubicBezTo>
                <a:cubicBezTo>
                  <a:pt x="36" y="76"/>
                  <a:pt x="42" y="81"/>
                  <a:pt x="49" y="81"/>
                </a:cubicBezTo>
                <a:cubicBezTo>
                  <a:pt x="55" y="81"/>
                  <a:pt x="61" y="76"/>
                  <a:pt x="61" y="69"/>
                </a:cubicBezTo>
                <a:cubicBezTo>
                  <a:pt x="61" y="62"/>
                  <a:pt x="55" y="57"/>
                  <a:pt x="49" y="57"/>
                </a:cubicBezTo>
                <a:close/>
                <a:moveTo>
                  <a:pt x="90" y="14"/>
                </a:moveTo>
                <a:cubicBezTo>
                  <a:pt x="90" y="14"/>
                  <a:pt x="90" y="14"/>
                  <a:pt x="90" y="14"/>
                </a:cubicBezTo>
                <a:cubicBezTo>
                  <a:pt x="90" y="14"/>
                  <a:pt x="90" y="14"/>
                  <a:pt x="90" y="14"/>
                </a:cubicBezTo>
                <a:cubicBezTo>
                  <a:pt x="88" y="2"/>
                  <a:pt x="88" y="2"/>
                  <a:pt x="88" y="2"/>
                </a:cubicBezTo>
                <a:cubicBezTo>
                  <a:pt x="88" y="1"/>
                  <a:pt x="88" y="1"/>
                  <a:pt x="87" y="0"/>
                </a:cubicBezTo>
                <a:cubicBezTo>
                  <a:pt x="87" y="0"/>
                  <a:pt x="86" y="0"/>
                  <a:pt x="86" y="0"/>
                </a:cubicBezTo>
                <a:cubicBezTo>
                  <a:pt x="74" y="2"/>
                  <a:pt x="74" y="2"/>
                  <a:pt x="74" y="2"/>
                </a:cubicBezTo>
                <a:cubicBezTo>
                  <a:pt x="74" y="2"/>
                  <a:pt x="74" y="2"/>
                  <a:pt x="74" y="2"/>
                </a:cubicBezTo>
                <a:cubicBezTo>
                  <a:pt x="74" y="2"/>
                  <a:pt x="74" y="2"/>
                  <a:pt x="74" y="2"/>
                </a:cubicBezTo>
                <a:cubicBezTo>
                  <a:pt x="1" y="16"/>
                  <a:pt x="1" y="16"/>
                  <a:pt x="1" y="16"/>
                </a:cubicBezTo>
                <a:cubicBezTo>
                  <a:pt x="0" y="16"/>
                  <a:pt x="0" y="17"/>
                  <a:pt x="0" y="18"/>
                </a:cubicBezTo>
                <a:cubicBezTo>
                  <a:pt x="4" y="43"/>
                  <a:pt x="4" y="43"/>
                  <a:pt x="4" y="43"/>
                </a:cubicBezTo>
                <a:cubicBezTo>
                  <a:pt x="4" y="96"/>
                  <a:pt x="4" y="96"/>
                  <a:pt x="4" y="96"/>
                </a:cubicBezTo>
                <a:cubicBezTo>
                  <a:pt x="4" y="97"/>
                  <a:pt x="5" y="98"/>
                  <a:pt x="6" y="98"/>
                </a:cubicBezTo>
                <a:cubicBezTo>
                  <a:pt x="91" y="98"/>
                  <a:pt x="91" y="98"/>
                  <a:pt x="91" y="98"/>
                </a:cubicBezTo>
                <a:cubicBezTo>
                  <a:pt x="92" y="98"/>
                  <a:pt x="93" y="97"/>
                  <a:pt x="93" y="96"/>
                </a:cubicBezTo>
                <a:cubicBezTo>
                  <a:pt x="93" y="58"/>
                  <a:pt x="93" y="58"/>
                  <a:pt x="93" y="58"/>
                </a:cubicBezTo>
                <a:cubicBezTo>
                  <a:pt x="96" y="57"/>
                  <a:pt x="96" y="57"/>
                  <a:pt x="96" y="57"/>
                </a:cubicBezTo>
                <a:cubicBezTo>
                  <a:pt x="97" y="57"/>
                  <a:pt x="98" y="56"/>
                  <a:pt x="97" y="55"/>
                </a:cubicBezTo>
                <a:lnTo>
                  <a:pt x="90" y="14"/>
                </a:lnTo>
                <a:close/>
                <a:moveTo>
                  <a:pt x="77" y="94"/>
                </a:moveTo>
                <a:cubicBezTo>
                  <a:pt x="20" y="94"/>
                  <a:pt x="20" y="94"/>
                  <a:pt x="20" y="94"/>
                </a:cubicBezTo>
                <a:cubicBezTo>
                  <a:pt x="19" y="87"/>
                  <a:pt x="14" y="83"/>
                  <a:pt x="8" y="82"/>
                </a:cubicBezTo>
                <a:cubicBezTo>
                  <a:pt x="8" y="57"/>
                  <a:pt x="8" y="57"/>
                  <a:pt x="8" y="57"/>
                </a:cubicBezTo>
                <a:cubicBezTo>
                  <a:pt x="14" y="56"/>
                  <a:pt x="19" y="51"/>
                  <a:pt x="20" y="45"/>
                </a:cubicBezTo>
                <a:cubicBezTo>
                  <a:pt x="77" y="45"/>
                  <a:pt x="77" y="45"/>
                  <a:pt x="77" y="45"/>
                </a:cubicBezTo>
                <a:cubicBezTo>
                  <a:pt x="78" y="51"/>
                  <a:pt x="83" y="56"/>
                  <a:pt x="89" y="57"/>
                </a:cubicBezTo>
                <a:cubicBezTo>
                  <a:pt x="89" y="82"/>
                  <a:pt x="89" y="82"/>
                  <a:pt x="89" y="82"/>
                </a:cubicBezTo>
                <a:cubicBezTo>
                  <a:pt x="83" y="83"/>
                  <a:pt x="78" y="87"/>
                  <a:pt x="77" y="94"/>
                </a:cubicBezTo>
                <a:close/>
                <a:moveTo>
                  <a:pt x="78" y="14"/>
                </a:moveTo>
                <a:cubicBezTo>
                  <a:pt x="80" y="16"/>
                  <a:pt x="83" y="17"/>
                  <a:pt x="86" y="17"/>
                </a:cubicBezTo>
                <a:cubicBezTo>
                  <a:pt x="86" y="17"/>
                  <a:pt x="86" y="17"/>
                  <a:pt x="86" y="17"/>
                </a:cubicBezTo>
                <a:cubicBezTo>
                  <a:pt x="91" y="41"/>
                  <a:pt x="91" y="41"/>
                  <a:pt x="91" y="41"/>
                </a:cubicBezTo>
                <a:cubicBezTo>
                  <a:pt x="65" y="41"/>
                  <a:pt x="65" y="41"/>
                  <a:pt x="65" y="41"/>
                </a:cubicBezTo>
                <a:cubicBezTo>
                  <a:pt x="65" y="41"/>
                  <a:pt x="65" y="41"/>
                  <a:pt x="65" y="41"/>
                </a:cubicBezTo>
                <a:cubicBezTo>
                  <a:pt x="65" y="32"/>
                  <a:pt x="58" y="24"/>
                  <a:pt x="49" y="24"/>
                </a:cubicBezTo>
                <a:cubicBezTo>
                  <a:pt x="40" y="24"/>
                  <a:pt x="32" y="32"/>
                  <a:pt x="32" y="41"/>
                </a:cubicBezTo>
                <a:cubicBezTo>
                  <a:pt x="32" y="41"/>
                  <a:pt x="32" y="41"/>
                  <a:pt x="32" y="41"/>
                </a:cubicBezTo>
                <a:cubicBezTo>
                  <a:pt x="8" y="41"/>
                  <a:pt x="8" y="41"/>
                  <a:pt x="8" y="41"/>
                </a:cubicBezTo>
                <a:cubicBezTo>
                  <a:pt x="6" y="32"/>
                  <a:pt x="6" y="32"/>
                  <a:pt x="6" y="32"/>
                </a:cubicBezTo>
                <a:cubicBezTo>
                  <a:pt x="12" y="30"/>
                  <a:pt x="16" y="24"/>
                  <a:pt x="16" y="17"/>
                </a:cubicBezTo>
                <a:cubicBezTo>
                  <a:pt x="73" y="7"/>
                  <a:pt x="73" y="7"/>
                  <a:pt x="73" y="7"/>
                </a:cubicBezTo>
                <a:cubicBezTo>
                  <a:pt x="73" y="10"/>
                  <a:pt x="75" y="12"/>
                  <a:pt x="78" y="14"/>
                </a:cubicBezTo>
                <a:close/>
                <a:moveTo>
                  <a:pt x="89" y="53"/>
                </a:moveTo>
                <a:cubicBezTo>
                  <a:pt x="85" y="52"/>
                  <a:pt x="82" y="49"/>
                  <a:pt x="81" y="45"/>
                </a:cubicBezTo>
                <a:cubicBezTo>
                  <a:pt x="89" y="45"/>
                  <a:pt x="89" y="45"/>
                  <a:pt x="89" y="45"/>
                </a:cubicBezTo>
                <a:lnTo>
                  <a:pt x="89" y="53"/>
                </a:lnTo>
                <a:close/>
                <a:moveTo>
                  <a:pt x="61" y="41"/>
                </a:moveTo>
                <a:cubicBezTo>
                  <a:pt x="36" y="41"/>
                  <a:pt x="36" y="41"/>
                  <a:pt x="36" y="41"/>
                </a:cubicBezTo>
                <a:cubicBezTo>
                  <a:pt x="36" y="41"/>
                  <a:pt x="36" y="41"/>
                  <a:pt x="36" y="41"/>
                </a:cubicBezTo>
                <a:cubicBezTo>
                  <a:pt x="36" y="34"/>
                  <a:pt x="42" y="28"/>
                  <a:pt x="49" y="28"/>
                </a:cubicBezTo>
                <a:cubicBezTo>
                  <a:pt x="55" y="28"/>
                  <a:pt x="61" y="34"/>
                  <a:pt x="61" y="41"/>
                </a:cubicBezTo>
                <a:cubicBezTo>
                  <a:pt x="61" y="41"/>
                  <a:pt x="61" y="41"/>
                  <a:pt x="61" y="41"/>
                </a:cubicBezTo>
                <a:close/>
                <a:moveTo>
                  <a:pt x="16" y="45"/>
                </a:moveTo>
                <a:cubicBezTo>
                  <a:pt x="15" y="49"/>
                  <a:pt x="12" y="52"/>
                  <a:pt x="8" y="53"/>
                </a:cubicBezTo>
                <a:cubicBezTo>
                  <a:pt x="8" y="45"/>
                  <a:pt x="8" y="45"/>
                  <a:pt x="8" y="45"/>
                </a:cubicBezTo>
                <a:lnTo>
                  <a:pt x="16" y="45"/>
                </a:lnTo>
                <a:close/>
                <a:moveTo>
                  <a:pt x="86" y="13"/>
                </a:moveTo>
                <a:cubicBezTo>
                  <a:pt x="84" y="13"/>
                  <a:pt x="82" y="12"/>
                  <a:pt x="80" y="11"/>
                </a:cubicBezTo>
                <a:cubicBezTo>
                  <a:pt x="79" y="10"/>
                  <a:pt x="77" y="8"/>
                  <a:pt x="76" y="6"/>
                </a:cubicBezTo>
                <a:cubicBezTo>
                  <a:pt x="84" y="4"/>
                  <a:pt x="84" y="4"/>
                  <a:pt x="84" y="4"/>
                </a:cubicBezTo>
                <a:lnTo>
                  <a:pt x="86" y="13"/>
                </a:lnTo>
                <a:close/>
                <a:moveTo>
                  <a:pt x="12" y="18"/>
                </a:moveTo>
                <a:cubicBezTo>
                  <a:pt x="12" y="22"/>
                  <a:pt x="9" y="26"/>
                  <a:pt x="5" y="28"/>
                </a:cubicBezTo>
                <a:cubicBezTo>
                  <a:pt x="4" y="19"/>
                  <a:pt x="4" y="19"/>
                  <a:pt x="4" y="19"/>
                </a:cubicBezTo>
                <a:lnTo>
                  <a:pt x="12" y="18"/>
                </a:lnTo>
                <a:close/>
                <a:moveTo>
                  <a:pt x="8" y="86"/>
                </a:moveTo>
                <a:cubicBezTo>
                  <a:pt x="12" y="86"/>
                  <a:pt x="15" y="90"/>
                  <a:pt x="16" y="94"/>
                </a:cubicBezTo>
                <a:cubicBezTo>
                  <a:pt x="8" y="94"/>
                  <a:pt x="8" y="94"/>
                  <a:pt x="8" y="94"/>
                </a:cubicBezTo>
                <a:lnTo>
                  <a:pt x="8" y="86"/>
                </a:lnTo>
                <a:close/>
                <a:moveTo>
                  <a:pt x="81" y="94"/>
                </a:moveTo>
                <a:cubicBezTo>
                  <a:pt x="82" y="90"/>
                  <a:pt x="85" y="86"/>
                  <a:pt x="89" y="86"/>
                </a:cubicBezTo>
                <a:cubicBezTo>
                  <a:pt x="89" y="94"/>
                  <a:pt x="89" y="94"/>
                  <a:pt x="89" y="94"/>
                </a:cubicBezTo>
                <a:lnTo>
                  <a:pt x="81" y="9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5" name="Freeform 88">
            <a:extLst>
              <a:ext uri="{FF2B5EF4-FFF2-40B4-BE49-F238E27FC236}">
                <a16:creationId xmlns:a16="http://schemas.microsoft.com/office/drawing/2014/main" id="{61A23CD7-6BEE-4948-8C69-276DBD64F6E7}"/>
              </a:ext>
            </a:extLst>
          </p:cNvPr>
          <p:cNvSpPr>
            <a:spLocks noEditPoints="1"/>
          </p:cNvSpPr>
          <p:nvPr/>
        </p:nvSpPr>
        <p:spPr bwMode="auto">
          <a:xfrm>
            <a:off x="8353529" y="5592906"/>
            <a:ext cx="376238" cy="349250"/>
          </a:xfrm>
          <a:custGeom>
            <a:avLst/>
            <a:gdLst>
              <a:gd name="T0" fmla="*/ 75 w 97"/>
              <a:gd name="T1" fmla="*/ 26 h 90"/>
              <a:gd name="T2" fmla="*/ 53 w 97"/>
              <a:gd name="T3" fmla="*/ 24 h 90"/>
              <a:gd name="T4" fmla="*/ 51 w 97"/>
              <a:gd name="T5" fmla="*/ 47 h 90"/>
              <a:gd name="T6" fmla="*/ 63 w 97"/>
              <a:gd name="T7" fmla="*/ 49 h 90"/>
              <a:gd name="T8" fmla="*/ 51 w 97"/>
              <a:gd name="T9" fmla="*/ 61 h 90"/>
              <a:gd name="T10" fmla="*/ 53 w 97"/>
              <a:gd name="T11" fmla="*/ 69 h 90"/>
              <a:gd name="T12" fmla="*/ 67 w 97"/>
              <a:gd name="T13" fmla="*/ 47 h 90"/>
              <a:gd name="T14" fmla="*/ 55 w 97"/>
              <a:gd name="T15" fmla="*/ 45 h 90"/>
              <a:gd name="T16" fmla="*/ 71 w 97"/>
              <a:gd name="T17" fmla="*/ 28 h 90"/>
              <a:gd name="T18" fmla="*/ 55 w 97"/>
              <a:gd name="T19" fmla="*/ 65 h 90"/>
              <a:gd name="T20" fmla="*/ 67 w 97"/>
              <a:gd name="T21" fmla="*/ 47 h 90"/>
              <a:gd name="T22" fmla="*/ 47 w 97"/>
              <a:gd name="T23" fmla="*/ 26 h 90"/>
              <a:gd name="T24" fmla="*/ 24 w 97"/>
              <a:gd name="T25" fmla="*/ 24 h 90"/>
              <a:gd name="T26" fmla="*/ 22 w 97"/>
              <a:gd name="T27" fmla="*/ 47 h 90"/>
              <a:gd name="T28" fmla="*/ 35 w 97"/>
              <a:gd name="T29" fmla="*/ 49 h 90"/>
              <a:gd name="T30" fmla="*/ 22 w 97"/>
              <a:gd name="T31" fmla="*/ 61 h 90"/>
              <a:gd name="T32" fmla="*/ 24 w 97"/>
              <a:gd name="T33" fmla="*/ 69 h 90"/>
              <a:gd name="T34" fmla="*/ 39 w 97"/>
              <a:gd name="T35" fmla="*/ 47 h 90"/>
              <a:gd name="T36" fmla="*/ 26 w 97"/>
              <a:gd name="T37" fmla="*/ 45 h 90"/>
              <a:gd name="T38" fmla="*/ 43 w 97"/>
              <a:gd name="T39" fmla="*/ 28 h 90"/>
              <a:gd name="T40" fmla="*/ 26 w 97"/>
              <a:gd name="T41" fmla="*/ 65 h 90"/>
              <a:gd name="T42" fmla="*/ 39 w 97"/>
              <a:gd name="T43" fmla="*/ 47 h 90"/>
              <a:gd name="T44" fmla="*/ 0 w 97"/>
              <a:gd name="T45" fmla="*/ 45 h 90"/>
              <a:gd name="T46" fmla="*/ 0 w 97"/>
              <a:gd name="T47" fmla="*/ 87 h 90"/>
              <a:gd name="T48" fmla="*/ 2 w 97"/>
              <a:gd name="T49" fmla="*/ 90 h 90"/>
              <a:gd name="T50" fmla="*/ 21 w 97"/>
              <a:gd name="T51" fmla="*/ 82 h 90"/>
              <a:gd name="T52" fmla="*/ 97 w 97"/>
              <a:gd name="T53" fmla="*/ 45 h 90"/>
              <a:gd name="T54" fmla="*/ 49 w 97"/>
              <a:gd name="T55" fmla="*/ 86 h 90"/>
              <a:gd name="T56" fmla="*/ 22 w 97"/>
              <a:gd name="T57" fmla="*/ 78 h 90"/>
              <a:gd name="T58" fmla="*/ 22 w 97"/>
              <a:gd name="T59" fmla="*/ 78 h 90"/>
              <a:gd name="T60" fmla="*/ 21 w 97"/>
              <a:gd name="T61" fmla="*/ 78 h 90"/>
              <a:gd name="T62" fmla="*/ 6 w 97"/>
              <a:gd name="T63" fmla="*/ 84 h 90"/>
              <a:gd name="T64" fmla="*/ 12 w 97"/>
              <a:gd name="T65" fmla="*/ 69 h 90"/>
              <a:gd name="T66" fmla="*/ 12 w 97"/>
              <a:gd name="T67" fmla="*/ 68 h 90"/>
              <a:gd name="T68" fmla="*/ 11 w 97"/>
              <a:gd name="T69" fmla="*/ 68 h 90"/>
              <a:gd name="T70" fmla="*/ 4 w 97"/>
              <a:gd name="T71" fmla="*/ 45 h 90"/>
              <a:gd name="T72" fmla="*/ 93 w 97"/>
              <a:gd name="T73"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90">
                <a:moveTo>
                  <a:pt x="75" y="47"/>
                </a:moveTo>
                <a:cubicBezTo>
                  <a:pt x="75" y="26"/>
                  <a:pt x="75" y="26"/>
                  <a:pt x="75" y="26"/>
                </a:cubicBezTo>
                <a:cubicBezTo>
                  <a:pt x="75" y="25"/>
                  <a:pt x="74" y="24"/>
                  <a:pt x="73" y="24"/>
                </a:cubicBezTo>
                <a:cubicBezTo>
                  <a:pt x="53" y="24"/>
                  <a:pt x="53" y="24"/>
                  <a:pt x="53" y="24"/>
                </a:cubicBezTo>
                <a:cubicBezTo>
                  <a:pt x="52" y="24"/>
                  <a:pt x="51" y="25"/>
                  <a:pt x="51" y="26"/>
                </a:cubicBezTo>
                <a:cubicBezTo>
                  <a:pt x="51" y="47"/>
                  <a:pt x="51" y="47"/>
                  <a:pt x="51" y="47"/>
                </a:cubicBezTo>
                <a:cubicBezTo>
                  <a:pt x="51" y="48"/>
                  <a:pt x="52" y="49"/>
                  <a:pt x="53" y="49"/>
                </a:cubicBezTo>
                <a:cubicBezTo>
                  <a:pt x="63" y="49"/>
                  <a:pt x="63" y="49"/>
                  <a:pt x="63" y="49"/>
                </a:cubicBezTo>
                <a:cubicBezTo>
                  <a:pt x="63" y="54"/>
                  <a:pt x="60" y="59"/>
                  <a:pt x="53" y="59"/>
                </a:cubicBezTo>
                <a:cubicBezTo>
                  <a:pt x="52" y="59"/>
                  <a:pt x="51" y="60"/>
                  <a:pt x="51" y="61"/>
                </a:cubicBezTo>
                <a:cubicBezTo>
                  <a:pt x="51" y="67"/>
                  <a:pt x="51" y="67"/>
                  <a:pt x="51" y="67"/>
                </a:cubicBezTo>
                <a:cubicBezTo>
                  <a:pt x="51" y="68"/>
                  <a:pt x="52" y="69"/>
                  <a:pt x="53" y="69"/>
                </a:cubicBezTo>
                <a:cubicBezTo>
                  <a:pt x="65" y="69"/>
                  <a:pt x="75" y="59"/>
                  <a:pt x="75" y="47"/>
                </a:cubicBezTo>
                <a:close/>
                <a:moveTo>
                  <a:pt x="67" y="47"/>
                </a:moveTo>
                <a:cubicBezTo>
                  <a:pt x="67" y="46"/>
                  <a:pt x="66" y="45"/>
                  <a:pt x="65" y="45"/>
                </a:cubicBezTo>
                <a:cubicBezTo>
                  <a:pt x="55" y="45"/>
                  <a:pt x="55" y="45"/>
                  <a:pt x="55" y="45"/>
                </a:cubicBezTo>
                <a:cubicBezTo>
                  <a:pt x="55" y="28"/>
                  <a:pt x="55" y="28"/>
                  <a:pt x="55" y="28"/>
                </a:cubicBezTo>
                <a:cubicBezTo>
                  <a:pt x="71" y="28"/>
                  <a:pt x="71" y="28"/>
                  <a:pt x="71" y="28"/>
                </a:cubicBezTo>
                <a:cubicBezTo>
                  <a:pt x="71" y="47"/>
                  <a:pt x="71" y="47"/>
                  <a:pt x="71" y="47"/>
                </a:cubicBezTo>
                <a:cubicBezTo>
                  <a:pt x="71" y="56"/>
                  <a:pt x="64" y="64"/>
                  <a:pt x="55" y="65"/>
                </a:cubicBezTo>
                <a:cubicBezTo>
                  <a:pt x="55" y="63"/>
                  <a:pt x="55" y="63"/>
                  <a:pt x="55" y="63"/>
                </a:cubicBezTo>
                <a:cubicBezTo>
                  <a:pt x="62" y="62"/>
                  <a:pt x="67" y="56"/>
                  <a:pt x="67" y="47"/>
                </a:cubicBezTo>
                <a:close/>
                <a:moveTo>
                  <a:pt x="47" y="47"/>
                </a:moveTo>
                <a:cubicBezTo>
                  <a:pt x="47" y="26"/>
                  <a:pt x="47" y="26"/>
                  <a:pt x="47" y="26"/>
                </a:cubicBezTo>
                <a:cubicBezTo>
                  <a:pt x="47" y="25"/>
                  <a:pt x="46" y="24"/>
                  <a:pt x="45" y="24"/>
                </a:cubicBezTo>
                <a:cubicBezTo>
                  <a:pt x="24" y="24"/>
                  <a:pt x="24" y="24"/>
                  <a:pt x="24" y="24"/>
                </a:cubicBezTo>
                <a:cubicBezTo>
                  <a:pt x="23" y="24"/>
                  <a:pt x="22" y="25"/>
                  <a:pt x="22" y="26"/>
                </a:cubicBezTo>
                <a:cubicBezTo>
                  <a:pt x="22" y="47"/>
                  <a:pt x="22" y="47"/>
                  <a:pt x="22" y="47"/>
                </a:cubicBezTo>
                <a:cubicBezTo>
                  <a:pt x="22" y="48"/>
                  <a:pt x="23" y="49"/>
                  <a:pt x="24" y="49"/>
                </a:cubicBezTo>
                <a:cubicBezTo>
                  <a:pt x="35" y="49"/>
                  <a:pt x="35" y="49"/>
                  <a:pt x="35" y="49"/>
                </a:cubicBezTo>
                <a:cubicBezTo>
                  <a:pt x="34" y="54"/>
                  <a:pt x="31" y="59"/>
                  <a:pt x="24" y="59"/>
                </a:cubicBezTo>
                <a:cubicBezTo>
                  <a:pt x="23" y="59"/>
                  <a:pt x="22" y="60"/>
                  <a:pt x="22" y="61"/>
                </a:cubicBezTo>
                <a:cubicBezTo>
                  <a:pt x="22" y="67"/>
                  <a:pt x="22" y="67"/>
                  <a:pt x="22" y="67"/>
                </a:cubicBezTo>
                <a:cubicBezTo>
                  <a:pt x="22" y="68"/>
                  <a:pt x="23" y="69"/>
                  <a:pt x="24" y="69"/>
                </a:cubicBezTo>
                <a:cubicBezTo>
                  <a:pt x="37" y="69"/>
                  <a:pt x="47" y="59"/>
                  <a:pt x="47" y="47"/>
                </a:cubicBezTo>
                <a:close/>
                <a:moveTo>
                  <a:pt x="39" y="47"/>
                </a:moveTo>
                <a:cubicBezTo>
                  <a:pt x="39" y="46"/>
                  <a:pt x="38" y="45"/>
                  <a:pt x="37" y="45"/>
                </a:cubicBezTo>
                <a:cubicBezTo>
                  <a:pt x="26" y="45"/>
                  <a:pt x="26" y="45"/>
                  <a:pt x="26" y="45"/>
                </a:cubicBezTo>
                <a:cubicBezTo>
                  <a:pt x="26" y="28"/>
                  <a:pt x="26" y="28"/>
                  <a:pt x="26" y="28"/>
                </a:cubicBezTo>
                <a:cubicBezTo>
                  <a:pt x="43" y="28"/>
                  <a:pt x="43" y="28"/>
                  <a:pt x="43" y="28"/>
                </a:cubicBezTo>
                <a:cubicBezTo>
                  <a:pt x="43" y="47"/>
                  <a:pt x="43" y="47"/>
                  <a:pt x="43" y="47"/>
                </a:cubicBezTo>
                <a:cubicBezTo>
                  <a:pt x="43" y="56"/>
                  <a:pt x="35" y="64"/>
                  <a:pt x="26" y="65"/>
                </a:cubicBezTo>
                <a:cubicBezTo>
                  <a:pt x="26" y="63"/>
                  <a:pt x="26" y="63"/>
                  <a:pt x="26" y="63"/>
                </a:cubicBezTo>
                <a:cubicBezTo>
                  <a:pt x="34" y="62"/>
                  <a:pt x="39" y="56"/>
                  <a:pt x="39" y="47"/>
                </a:cubicBezTo>
                <a:close/>
                <a:moveTo>
                  <a:pt x="49" y="0"/>
                </a:moveTo>
                <a:cubicBezTo>
                  <a:pt x="22" y="0"/>
                  <a:pt x="0" y="20"/>
                  <a:pt x="0" y="45"/>
                </a:cubicBezTo>
                <a:cubicBezTo>
                  <a:pt x="0" y="53"/>
                  <a:pt x="3" y="62"/>
                  <a:pt x="7" y="69"/>
                </a:cubicBezTo>
                <a:cubicBezTo>
                  <a:pt x="0" y="87"/>
                  <a:pt x="0" y="87"/>
                  <a:pt x="0" y="87"/>
                </a:cubicBezTo>
                <a:cubicBezTo>
                  <a:pt x="0" y="87"/>
                  <a:pt x="0" y="88"/>
                  <a:pt x="0" y="89"/>
                </a:cubicBezTo>
                <a:cubicBezTo>
                  <a:pt x="1" y="89"/>
                  <a:pt x="1" y="90"/>
                  <a:pt x="2" y="90"/>
                </a:cubicBezTo>
                <a:cubicBezTo>
                  <a:pt x="2" y="90"/>
                  <a:pt x="2" y="89"/>
                  <a:pt x="3" y="89"/>
                </a:cubicBezTo>
                <a:cubicBezTo>
                  <a:pt x="21" y="82"/>
                  <a:pt x="21" y="82"/>
                  <a:pt x="21" y="82"/>
                </a:cubicBezTo>
                <a:cubicBezTo>
                  <a:pt x="29" y="87"/>
                  <a:pt x="39" y="90"/>
                  <a:pt x="49" y="90"/>
                </a:cubicBezTo>
                <a:cubicBezTo>
                  <a:pt x="76" y="90"/>
                  <a:pt x="97" y="69"/>
                  <a:pt x="97" y="45"/>
                </a:cubicBezTo>
                <a:cubicBezTo>
                  <a:pt x="97" y="20"/>
                  <a:pt x="76" y="0"/>
                  <a:pt x="49" y="0"/>
                </a:cubicBezTo>
                <a:close/>
                <a:moveTo>
                  <a:pt x="49" y="86"/>
                </a:moveTo>
                <a:cubicBezTo>
                  <a:pt x="39" y="86"/>
                  <a:pt x="30" y="83"/>
                  <a:pt x="23" y="78"/>
                </a:cubicBezTo>
                <a:cubicBezTo>
                  <a:pt x="22" y="78"/>
                  <a:pt x="22" y="78"/>
                  <a:pt x="22" y="78"/>
                </a:cubicBezTo>
                <a:cubicBezTo>
                  <a:pt x="22" y="78"/>
                  <a:pt x="22" y="78"/>
                  <a:pt x="22" y="78"/>
                </a:cubicBezTo>
                <a:cubicBezTo>
                  <a:pt x="22" y="78"/>
                  <a:pt x="22" y="78"/>
                  <a:pt x="22" y="78"/>
                </a:cubicBezTo>
                <a:cubicBezTo>
                  <a:pt x="21" y="78"/>
                  <a:pt x="21" y="78"/>
                  <a:pt x="21" y="78"/>
                </a:cubicBezTo>
                <a:cubicBezTo>
                  <a:pt x="21" y="78"/>
                  <a:pt x="21" y="78"/>
                  <a:pt x="21" y="78"/>
                </a:cubicBezTo>
                <a:cubicBezTo>
                  <a:pt x="21" y="78"/>
                  <a:pt x="21" y="78"/>
                  <a:pt x="21" y="78"/>
                </a:cubicBezTo>
                <a:cubicBezTo>
                  <a:pt x="6" y="84"/>
                  <a:pt x="6" y="84"/>
                  <a:pt x="6" y="84"/>
                </a:cubicBezTo>
                <a:cubicBezTo>
                  <a:pt x="12" y="69"/>
                  <a:pt x="12" y="69"/>
                  <a:pt x="12" y="69"/>
                </a:cubicBezTo>
                <a:cubicBezTo>
                  <a:pt x="12" y="69"/>
                  <a:pt x="12" y="69"/>
                  <a:pt x="12" y="69"/>
                </a:cubicBezTo>
                <a:cubicBezTo>
                  <a:pt x="12" y="69"/>
                  <a:pt x="12" y="69"/>
                  <a:pt x="12" y="69"/>
                </a:cubicBezTo>
                <a:cubicBezTo>
                  <a:pt x="12" y="69"/>
                  <a:pt x="12" y="68"/>
                  <a:pt x="12" y="68"/>
                </a:cubicBezTo>
                <a:cubicBezTo>
                  <a:pt x="12" y="68"/>
                  <a:pt x="12" y="68"/>
                  <a:pt x="12" y="68"/>
                </a:cubicBezTo>
                <a:cubicBezTo>
                  <a:pt x="12" y="68"/>
                  <a:pt x="12" y="68"/>
                  <a:pt x="11" y="68"/>
                </a:cubicBezTo>
                <a:cubicBezTo>
                  <a:pt x="11" y="67"/>
                  <a:pt x="11" y="67"/>
                  <a:pt x="11" y="67"/>
                </a:cubicBezTo>
                <a:cubicBezTo>
                  <a:pt x="6" y="61"/>
                  <a:pt x="4" y="53"/>
                  <a:pt x="4" y="45"/>
                </a:cubicBezTo>
                <a:cubicBezTo>
                  <a:pt x="4" y="22"/>
                  <a:pt x="24" y="4"/>
                  <a:pt x="49" y="4"/>
                </a:cubicBezTo>
                <a:cubicBezTo>
                  <a:pt x="73" y="4"/>
                  <a:pt x="93" y="22"/>
                  <a:pt x="93" y="45"/>
                </a:cubicBezTo>
                <a:cubicBezTo>
                  <a:pt x="93" y="67"/>
                  <a:pt x="73" y="86"/>
                  <a:pt x="49" y="8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7" name="Freeform 101">
            <a:extLst>
              <a:ext uri="{FF2B5EF4-FFF2-40B4-BE49-F238E27FC236}">
                <a16:creationId xmlns:a16="http://schemas.microsoft.com/office/drawing/2014/main" id="{A7D6D947-B426-41DB-9A49-D315E5433D13}"/>
              </a:ext>
            </a:extLst>
          </p:cNvPr>
          <p:cNvSpPr>
            <a:spLocks noEditPoints="1"/>
          </p:cNvSpPr>
          <p:nvPr/>
        </p:nvSpPr>
        <p:spPr bwMode="auto">
          <a:xfrm>
            <a:off x="9022559" y="5592080"/>
            <a:ext cx="264278" cy="350903"/>
          </a:xfrm>
          <a:custGeom>
            <a:avLst/>
            <a:gdLst>
              <a:gd name="T0" fmla="*/ 36 w 73"/>
              <a:gd name="T1" fmla="*/ 10 h 98"/>
              <a:gd name="T2" fmla="*/ 35 w 73"/>
              <a:gd name="T3" fmla="*/ 12 h 98"/>
              <a:gd name="T4" fmla="*/ 28 w 73"/>
              <a:gd name="T5" fmla="*/ 20 h 98"/>
              <a:gd name="T6" fmla="*/ 30 w 73"/>
              <a:gd name="T7" fmla="*/ 25 h 98"/>
              <a:gd name="T8" fmla="*/ 30 w 73"/>
              <a:gd name="T9" fmla="*/ 28 h 98"/>
              <a:gd name="T10" fmla="*/ 28 w 73"/>
              <a:gd name="T11" fmla="*/ 28 h 98"/>
              <a:gd name="T12" fmla="*/ 27 w 73"/>
              <a:gd name="T13" fmla="*/ 28 h 98"/>
              <a:gd name="T14" fmla="*/ 24 w 73"/>
              <a:gd name="T15" fmla="*/ 20 h 98"/>
              <a:gd name="T16" fmla="*/ 34 w 73"/>
              <a:gd name="T17" fmla="*/ 8 h 98"/>
              <a:gd name="T18" fmla="*/ 36 w 73"/>
              <a:gd name="T19" fmla="*/ 10 h 98"/>
              <a:gd name="T20" fmla="*/ 73 w 73"/>
              <a:gd name="T21" fmla="*/ 77 h 98"/>
              <a:gd name="T22" fmla="*/ 73 w 73"/>
              <a:gd name="T23" fmla="*/ 83 h 98"/>
              <a:gd name="T24" fmla="*/ 71 w 73"/>
              <a:gd name="T25" fmla="*/ 85 h 98"/>
              <a:gd name="T26" fmla="*/ 69 w 73"/>
              <a:gd name="T27" fmla="*/ 85 h 98"/>
              <a:gd name="T28" fmla="*/ 69 w 73"/>
              <a:gd name="T29" fmla="*/ 96 h 98"/>
              <a:gd name="T30" fmla="*/ 67 w 73"/>
              <a:gd name="T31" fmla="*/ 98 h 98"/>
              <a:gd name="T32" fmla="*/ 6 w 73"/>
              <a:gd name="T33" fmla="*/ 98 h 98"/>
              <a:gd name="T34" fmla="*/ 4 w 73"/>
              <a:gd name="T35" fmla="*/ 96 h 98"/>
              <a:gd name="T36" fmla="*/ 4 w 73"/>
              <a:gd name="T37" fmla="*/ 85 h 98"/>
              <a:gd name="T38" fmla="*/ 2 w 73"/>
              <a:gd name="T39" fmla="*/ 85 h 98"/>
              <a:gd name="T40" fmla="*/ 0 w 73"/>
              <a:gd name="T41" fmla="*/ 83 h 98"/>
              <a:gd name="T42" fmla="*/ 0 w 73"/>
              <a:gd name="T43" fmla="*/ 77 h 98"/>
              <a:gd name="T44" fmla="*/ 6 w 73"/>
              <a:gd name="T45" fmla="*/ 71 h 98"/>
              <a:gd name="T46" fmla="*/ 28 w 73"/>
              <a:gd name="T47" fmla="*/ 57 h 98"/>
              <a:gd name="T48" fmla="*/ 28 w 73"/>
              <a:gd name="T49" fmla="*/ 45 h 98"/>
              <a:gd name="T50" fmla="*/ 23 w 73"/>
              <a:gd name="T51" fmla="*/ 36 h 98"/>
              <a:gd name="T52" fmla="*/ 16 w 73"/>
              <a:gd name="T53" fmla="*/ 20 h 98"/>
              <a:gd name="T54" fmla="*/ 37 w 73"/>
              <a:gd name="T55" fmla="*/ 0 h 98"/>
              <a:gd name="T56" fmla="*/ 57 w 73"/>
              <a:gd name="T57" fmla="*/ 20 h 98"/>
              <a:gd name="T58" fmla="*/ 50 w 73"/>
              <a:gd name="T59" fmla="*/ 36 h 98"/>
              <a:gd name="T60" fmla="*/ 45 w 73"/>
              <a:gd name="T61" fmla="*/ 44 h 98"/>
              <a:gd name="T62" fmla="*/ 45 w 73"/>
              <a:gd name="T63" fmla="*/ 57 h 98"/>
              <a:gd name="T64" fmla="*/ 67 w 73"/>
              <a:gd name="T65" fmla="*/ 71 h 98"/>
              <a:gd name="T66" fmla="*/ 73 w 73"/>
              <a:gd name="T67" fmla="*/ 77 h 98"/>
              <a:gd name="T68" fmla="*/ 65 w 73"/>
              <a:gd name="T69" fmla="*/ 85 h 98"/>
              <a:gd name="T70" fmla="*/ 8 w 73"/>
              <a:gd name="T71" fmla="*/ 85 h 98"/>
              <a:gd name="T72" fmla="*/ 8 w 73"/>
              <a:gd name="T73" fmla="*/ 94 h 98"/>
              <a:gd name="T74" fmla="*/ 65 w 73"/>
              <a:gd name="T75" fmla="*/ 94 h 98"/>
              <a:gd name="T76" fmla="*/ 65 w 73"/>
              <a:gd name="T77" fmla="*/ 85 h 98"/>
              <a:gd name="T78" fmla="*/ 69 w 73"/>
              <a:gd name="T79" fmla="*/ 77 h 98"/>
              <a:gd name="T80" fmla="*/ 67 w 73"/>
              <a:gd name="T81" fmla="*/ 75 h 98"/>
              <a:gd name="T82" fmla="*/ 41 w 73"/>
              <a:gd name="T83" fmla="*/ 57 h 98"/>
              <a:gd name="T84" fmla="*/ 41 w 73"/>
              <a:gd name="T85" fmla="*/ 44 h 98"/>
              <a:gd name="T86" fmla="*/ 47 w 73"/>
              <a:gd name="T87" fmla="*/ 33 h 98"/>
              <a:gd name="T88" fmla="*/ 53 w 73"/>
              <a:gd name="T89" fmla="*/ 20 h 98"/>
              <a:gd name="T90" fmla="*/ 37 w 73"/>
              <a:gd name="T91" fmla="*/ 4 h 98"/>
              <a:gd name="T92" fmla="*/ 20 w 73"/>
              <a:gd name="T93" fmla="*/ 20 h 98"/>
              <a:gd name="T94" fmla="*/ 26 w 73"/>
              <a:gd name="T95" fmla="*/ 33 h 98"/>
              <a:gd name="T96" fmla="*/ 32 w 73"/>
              <a:gd name="T97" fmla="*/ 45 h 98"/>
              <a:gd name="T98" fmla="*/ 32 w 73"/>
              <a:gd name="T99" fmla="*/ 57 h 98"/>
              <a:gd name="T100" fmla="*/ 6 w 73"/>
              <a:gd name="T101" fmla="*/ 75 h 98"/>
              <a:gd name="T102" fmla="*/ 4 w 73"/>
              <a:gd name="T103" fmla="*/ 77 h 98"/>
              <a:gd name="T104" fmla="*/ 4 w 73"/>
              <a:gd name="T105" fmla="*/ 81 h 98"/>
              <a:gd name="T106" fmla="*/ 69 w 73"/>
              <a:gd name="T107" fmla="*/ 81 h 98"/>
              <a:gd name="T108" fmla="*/ 69 w 73"/>
              <a:gd name="T109"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 h="98">
                <a:moveTo>
                  <a:pt x="36" y="10"/>
                </a:moveTo>
                <a:cubicBezTo>
                  <a:pt x="37" y="11"/>
                  <a:pt x="36" y="12"/>
                  <a:pt x="35" y="12"/>
                </a:cubicBezTo>
                <a:cubicBezTo>
                  <a:pt x="31" y="13"/>
                  <a:pt x="28" y="16"/>
                  <a:pt x="28" y="20"/>
                </a:cubicBezTo>
                <a:cubicBezTo>
                  <a:pt x="28" y="22"/>
                  <a:pt x="29" y="24"/>
                  <a:pt x="30" y="25"/>
                </a:cubicBezTo>
                <a:cubicBezTo>
                  <a:pt x="31" y="26"/>
                  <a:pt x="30" y="27"/>
                  <a:pt x="30" y="28"/>
                </a:cubicBezTo>
                <a:cubicBezTo>
                  <a:pt x="29" y="28"/>
                  <a:pt x="29" y="28"/>
                  <a:pt x="28" y="28"/>
                </a:cubicBezTo>
                <a:cubicBezTo>
                  <a:pt x="28" y="28"/>
                  <a:pt x="27" y="28"/>
                  <a:pt x="27" y="28"/>
                </a:cubicBezTo>
                <a:cubicBezTo>
                  <a:pt x="25" y="26"/>
                  <a:pt x="24" y="23"/>
                  <a:pt x="24" y="20"/>
                </a:cubicBezTo>
                <a:cubicBezTo>
                  <a:pt x="24" y="15"/>
                  <a:pt x="28" y="10"/>
                  <a:pt x="34" y="8"/>
                </a:cubicBezTo>
                <a:cubicBezTo>
                  <a:pt x="35" y="8"/>
                  <a:pt x="36" y="9"/>
                  <a:pt x="36" y="10"/>
                </a:cubicBezTo>
                <a:close/>
                <a:moveTo>
                  <a:pt x="73" y="77"/>
                </a:moveTo>
                <a:cubicBezTo>
                  <a:pt x="73" y="83"/>
                  <a:pt x="73" y="83"/>
                  <a:pt x="73" y="83"/>
                </a:cubicBezTo>
                <a:cubicBezTo>
                  <a:pt x="73" y="84"/>
                  <a:pt x="72" y="85"/>
                  <a:pt x="71" y="85"/>
                </a:cubicBezTo>
                <a:cubicBezTo>
                  <a:pt x="69" y="85"/>
                  <a:pt x="69" y="85"/>
                  <a:pt x="69" y="85"/>
                </a:cubicBezTo>
                <a:cubicBezTo>
                  <a:pt x="69" y="96"/>
                  <a:pt x="69" y="96"/>
                  <a:pt x="69" y="96"/>
                </a:cubicBezTo>
                <a:cubicBezTo>
                  <a:pt x="69" y="97"/>
                  <a:pt x="68" y="98"/>
                  <a:pt x="67" y="98"/>
                </a:cubicBezTo>
                <a:cubicBezTo>
                  <a:pt x="6" y="98"/>
                  <a:pt x="6" y="98"/>
                  <a:pt x="6" y="98"/>
                </a:cubicBezTo>
                <a:cubicBezTo>
                  <a:pt x="5" y="98"/>
                  <a:pt x="4" y="97"/>
                  <a:pt x="4" y="96"/>
                </a:cubicBezTo>
                <a:cubicBezTo>
                  <a:pt x="4" y="85"/>
                  <a:pt x="4" y="85"/>
                  <a:pt x="4" y="85"/>
                </a:cubicBezTo>
                <a:cubicBezTo>
                  <a:pt x="2" y="85"/>
                  <a:pt x="2" y="85"/>
                  <a:pt x="2" y="85"/>
                </a:cubicBezTo>
                <a:cubicBezTo>
                  <a:pt x="1" y="85"/>
                  <a:pt x="0" y="84"/>
                  <a:pt x="0" y="83"/>
                </a:cubicBezTo>
                <a:cubicBezTo>
                  <a:pt x="0" y="77"/>
                  <a:pt x="0" y="77"/>
                  <a:pt x="0" y="77"/>
                </a:cubicBezTo>
                <a:cubicBezTo>
                  <a:pt x="0" y="74"/>
                  <a:pt x="3" y="71"/>
                  <a:pt x="6" y="71"/>
                </a:cubicBezTo>
                <a:cubicBezTo>
                  <a:pt x="14" y="71"/>
                  <a:pt x="28" y="64"/>
                  <a:pt x="28" y="57"/>
                </a:cubicBezTo>
                <a:cubicBezTo>
                  <a:pt x="28" y="45"/>
                  <a:pt x="28" y="45"/>
                  <a:pt x="28" y="45"/>
                </a:cubicBezTo>
                <a:cubicBezTo>
                  <a:pt x="28" y="41"/>
                  <a:pt x="28" y="41"/>
                  <a:pt x="23" y="36"/>
                </a:cubicBezTo>
                <a:cubicBezTo>
                  <a:pt x="19" y="32"/>
                  <a:pt x="16" y="26"/>
                  <a:pt x="16" y="20"/>
                </a:cubicBezTo>
                <a:cubicBezTo>
                  <a:pt x="16" y="9"/>
                  <a:pt x="25" y="0"/>
                  <a:pt x="37" y="0"/>
                </a:cubicBezTo>
                <a:cubicBezTo>
                  <a:pt x="48" y="0"/>
                  <a:pt x="57" y="9"/>
                  <a:pt x="57" y="20"/>
                </a:cubicBezTo>
                <a:cubicBezTo>
                  <a:pt x="57" y="26"/>
                  <a:pt x="54" y="32"/>
                  <a:pt x="50" y="36"/>
                </a:cubicBezTo>
                <a:cubicBezTo>
                  <a:pt x="45" y="41"/>
                  <a:pt x="45" y="41"/>
                  <a:pt x="45" y="44"/>
                </a:cubicBezTo>
                <a:cubicBezTo>
                  <a:pt x="45" y="57"/>
                  <a:pt x="45" y="57"/>
                  <a:pt x="45" y="57"/>
                </a:cubicBezTo>
                <a:cubicBezTo>
                  <a:pt x="45" y="64"/>
                  <a:pt x="59" y="71"/>
                  <a:pt x="67" y="71"/>
                </a:cubicBezTo>
                <a:cubicBezTo>
                  <a:pt x="70" y="71"/>
                  <a:pt x="73" y="74"/>
                  <a:pt x="73" y="77"/>
                </a:cubicBezTo>
                <a:close/>
                <a:moveTo>
                  <a:pt x="65" y="85"/>
                </a:moveTo>
                <a:cubicBezTo>
                  <a:pt x="8" y="85"/>
                  <a:pt x="8" y="85"/>
                  <a:pt x="8" y="85"/>
                </a:cubicBezTo>
                <a:cubicBezTo>
                  <a:pt x="8" y="94"/>
                  <a:pt x="8" y="94"/>
                  <a:pt x="8" y="94"/>
                </a:cubicBezTo>
                <a:cubicBezTo>
                  <a:pt x="65" y="94"/>
                  <a:pt x="65" y="94"/>
                  <a:pt x="65" y="94"/>
                </a:cubicBezTo>
                <a:lnTo>
                  <a:pt x="65" y="85"/>
                </a:lnTo>
                <a:close/>
                <a:moveTo>
                  <a:pt x="69" y="77"/>
                </a:moveTo>
                <a:cubicBezTo>
                  <a:pt x="69" y="76"/>
                  <a:pt x="68" y="75"/>
                  <a:pt x="67" y="75"/>
                </a:cubicBezTo>
                <a:cubicBezTo>
                  <a:pt x="58" y="75"/>
                  <a:pt x="41" y="68"/>
                  <a:pt x="41" y="57"/>
                </a:cubicBezTo>
                <a:cubicBezTo>
                  <a:pt x="41" y="44"/>
                  <a:pt x="41" y="44"/>
                  <a:pt x="41" y="44"/>
                </a:cubicBezTo>
                <a:cubicBezTo>
                  <a:pt x="41" y="40"/>
                  <a:pt x="41" y="38"/>
                  <a:pt x="47" y="33"/>
                </a:cubicBezTo>
                <a:cubicBezTo>
                  <a:pt x="51" y="30"/>
                  <a:pt x="53" y="25"/>
                  <a:pt x="53" y="20"/>
                </a:cubicBezTo>
                <a:cubicBezTo>
                  <a:pt x="53" y="11"/>
                  <a:pt x="46" y="4"/>
                  <a:pt x="37" y="4"/>
                </a:cubicBezTo>
                <a:cubicBezTo>
                  <a:pt x="28" y="4"/>
                  <a:pt x="20" y="11"/>
                  <a:pt x="20" y="20"/>
                </a:cubicBezTo>
                <a:cubicBezTo>
                  <a:pt x="20" y="25"/>
                  <a:pt x="22" y="30"/>
                  <a:pt x="26" y="33"/>
                </a:cubicBezTo>
                <a:cubicBezTo>
                  <a:pt x="32" y="38"/>
                  <a:pt x="32" y="40"/>
                  <a:pt x="32" y="45"/>
                </a:cubicBezTo>
                <a:cubicBezTo>
                  <a:pt x="32" y="57"/>
                  <a:pt x="32" y="57"/>
                  <a:pt x="32" y="57"/>
                </a:cubicBezTo>
                <a:cubicBezTo>
                  <a:pt x="32" y="68"/>
                  <a:pt x="15" y="75"/>
                  <a:pt x="6" y="75"/>
                </a:cubicBezTo>
                <a:cubicBezTo>
                  <a:pt x="5" y="75"/>
                  <a:pt x="4" y="76"/>
                  <a:pt x="4" y="77"/>
                </a:cubicBezTo>
                <a:cubicBezTo>
                  <a:pt x="4" y="81"/>
                  <a:pt x="4" y="81"/>
                  <a:pt x="4" y="81"/>
                </a:cubicBezTo>
                <a:cubicBezTo>
                  <a:pt x="69" y="81"/>
                  <a:pt x="69" y="81"/>
                  <a:pt x="69" y="81"/>
                </a:cubicBezTo>
                <a:lnTo>
                  <a:pt x="69" y="7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2" name="Freeform 105">
            <a:extLst>
              <a:ext uri="{FF2B5EF4-FFF2-40B4-BE49-F238E27FC236}">
                <a16:creationId xmlns:a16="http://schemas.microsoft.com/office/drawing/2014/main" id="{A4568CD4-5CB3-4CF9-8E86-25126E9DC1B4}"/>
              </a:ext>
            </a:extLst>
          </p:cNvPr>
          <p:cNvSpPr>
            <a:spLocks noEditPoints="1"/>
          </p:cNvSpPr>
          <p:nvPr/>
        </p:nvSpPr>
        <p:spPr bwMode="auto">
          <a:xfrm>
            <a:off x="9579629" y="5585941"/>
            <a:ext cx="248249" cy="363180"/>
          </a:xfrm>
          <a:custGeom>
            <a:avLst/>
            <a:gdLst>
              <a:gd name="T0" fmla="*/ 41 w 65"/>
              <a:gd name="T1" fmla="*/ 51 h 97"/>
              <a:gd name="T2" fmla="*/ 43 w 65"/>
              <a:gd name="T3" fmla="*/ 16 h 97"/>
              <a:gd name="T4" fmla="*/ 45 w 65"/>
              <a:gd name="T5" fmla="*/ 51 h 97"/>
              <a:gd name="T6" fmla="*/ 35 w 65"/>
              <a:gd name="T7" fmla="*/ 77 h 97"/>
              <a:gd name="T8" fmla="*/ 51 w 65"/>
              <a:gd name="T9" fmla="*/ 81 h 97"/>
              <a:gd name="T10" fmla="*/ 61 w 65"/>
              <a:gd name="T11" fmla="*/ 95 h 97"/>
              <a:gd name="T12" fmla="*/ 6 w 65"/>
              <a:gd name="T13" fmla="*/ 97 h 97"/>
              <a:gd name="T14" fmla="*/ 4 w 65"/>
              <a:gd name="T15" fmla="*/ 91 h 97"/>
              <a:gd name="T16" fmla="*/ 31 w 65"/>
              <a:gd name="T17" fmla="*/ 81 h 97"/>
              <a:gd name="T18" fmla="*/ 0 w 65"/>
              <a:gd name="T19" fmla="*/ 45 h 97"/>
              <a:gd name="T20" fmla="*/ 2 w 65"/>
              <a:gd name="T21" fmla="*/ 32 h 97"/>
              <a:gd name="T22" fmla="*/ 8 w 65"/>
              <a:gd name="T23" fmla="*/ 24 h 97"/>
              <a:gd name="T24" fmla="*/ 57 w 65"/>
              <a:gd name="T25" fmla="*/ 24 h 97"/>
              <a:gd name="T26" fmla="*/ 63 w 65"/>
              <a:gd name="T27" fmla="*/ 32 h 97"/>
              <a:gd name="T28" fmla="*/ 65 w 65"/>
              <a:gd name="T29" fmla="*/ 45 h 97"/>
              <a:gd name="T30" fmla="*/ 51 w 65"/>
              <a:gd name="T31" fmla="*/ 85 h 97"/>
              <a:gd name="T32" fmla="*/ 8 w 65"/>
              <a:gd name="T33" fmla="*/ 91 h 97"/>
              <a:gd name="T34" fmla="*/ 57 w 65"/>
              <a:gd name="T35" fmla="*/ 93 h 97"/>
              <a:gd name="T36" fmla="*/ 51 w 65"/>
              <a:gd name="T37" fmla="*/ 85 h 97"/>
              <a:gd name="T38" fmla="*/ 27 w 65"/>
              <a:gd name="T39" fmla="*/ 16 h 97"/>
              <a:gd name="T40" fmla="*/ 27 w 65"/>
              <a:gd name="T41" fmla="*/ 20 h 97"/>
              <a:gd name="T42" fmla="*/ 12 w 65"/>
              <a:gd name="T43" fmla="*/ 24 h 97"/>
              <a:gd name="T44" fmla="*/ 27 w 65"/>
              <a:gd name="T45" fmla="*/ 24 h 97"/>
              <a:gd name="T46" fmla="*/ 27 w 65"/>
              <a:gd name="T47" fmla="*/ 28 h 97"/>
              <a:gd name="T48" fmla="*/ 12 w 65"/>
              <a:gd name="T49" fmla="*/ 32 h 97"/>
              <a:gd name="T50" fmla="*/ 29 w 65"/>
              <a:gd name="T51" fmla="*/ 34 h 97"/>
              <a:gd name="T52" fmla="*/ 12 w 65"/>
              <a:gd name="T53" fmla="*/ 36 h 97"/>
              <a:gd name="T54" fmla="*/ 27 w 65"/>
              <a:gd name="T55" fmla="*/ 40 h 97"/>
              <a:gd name="T56" fmla="*/ 27 w 65"/>
              <a:gd name="T57" fmla="*/ 44 h 97"/>
              <a:gd name="T58" fmla="*/ 12 w 65"/>
              <a:gd name="T59" fmla="*/ 45 h 97"/>
              <a:gd name="T60" fmla="*/ 27 w 65"/>
              <a:gd name="T61" fmla="*/ 48 h 97"/>
              <a:gd name="T62" fmla="*/ 27 w 65"/>
              <a:gd name="T63" fmla="*/ 52 h 97"/>
              <a:gd name="T64" fmla="*/ 33 w 65"/>
              <a:gd name="T65" fmla="*/ 65 h 97"/>
              <a:gd name="T66" fmla="*/ 53 w 65"/>
              <a:gd name="T67" fmla="*/ 24 h 97"/>
              <a:gd name="T68" fmla="*/ 14 w 65"/>
              <a:gd name="T69" fmla="*/ 16 h 97"/>
              <a:gd name="T70" fmla="*/ 61 w 65"/>
              <a:gd name="T71" fmla="*/ 45 h 97"/>
              <a:gd name="T72" fmla="*/ 57 w 65"/>
              <a:gd name="T73" fmla="*/ 36 h 97"/>
              <a:gd name="T74" fmla="*/ 33 w 65"/>
              <a:gd name="T75" fmla="*/ 69 h 97"/>
              <a:gd name="T76" fmla="*/ 8 w 65"/>
              <a:gd name="T77" fmla="*/ 36 h 97"/>
              <a:gd name="T78" fmla="*/ 4 w 65"/>
              <a:gd name="T79" fmla="*/ 4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5" h="97">
                <a:moveTo>
                  <a:pt x="43" y="53"/>
                </a:moveTo>
                <a:cubicBezTo>
                  <a:pt x="42" y="53"/>
                  <a:pt x="41" y="52"/>
                  <a:pt x="41" y="51"/>
                </a:cubicBezTo>
                <a:cubicBezTo>
                  <a:pt x="41" y="18"/>
                  <a:pt x="41" y="18"/>
                  <a:pt x="41" y="18"/>
                </a:cubicBezTo>
                <a:cubicBezTo>
                  <a:pt x="41" y="17"/>
                  <a:pt x="42" y="16"/>
                  <a:pt x="43" y="16"/>
                </a:cubicBezTo>
                <a:cubicBezTo>
                  <a:pt x="44" y="16"/>
                  <a:pt x="45" y="17"/>
                  <a:pt x="45" y="18"/>
                </a:cubicBezTo>
                <a:cubicBezTo>
                  <a:pt x="45" y="51"/>
                  <a:pt x="45" y="51"/>
                  <a:pt x="45" y="51"/>
                </a:cubicBezTo>
                <a:cubicBezTo>
                  <a:pt x="45" y="52"/>
                  <a:pt x="44" y="53"/>
                  <a:pt x="43" y="53"/>
                </a:cubicBezTo>
                <a:close/>
                <a:moveTo>
                  <a:pt x="35" y="77"/>
                </a:moveTo>
                <a:cubicBezTo>
                  <a:pt x="35" y="81"/>
                  <a:pt x="35" y="81"/>
                  <a:pt x="35" y="81"/>
                </a:cubicBezTo>
                <a:cubicBezTo>
                  <a:pt x="51" y="81"/>
                  <a:pt x="51" y="81"/>
                  <a:pt x="51" y="81"/>
                </a:cubicBezTo>
                <a:cubicBezTo>
                  <a:pt x="57" y="81"/>
                  <a:pt x="61" y="86"/>
                  <a:pt x="61" y="91"/>
                </a:cubicBezTo>
                <a:cubicBezTo>
                  <a:pt x="61" y="95"/>
                  <a:pt x="61" y="95"/>
                  <a:pt x="61" y="95"/>
                </a:cubicBezTo>
                <a:cubicBezTo>
                  <a:pt x="61" y="96"/>
                  <a:pt x="60" y="97"/>
                  <a:pt x="59" y="97"/>
                </a:cubicBezTo>
                <a:cubicBezTo>
                  <a:pt x="6" y="97"/>
                  <a:pt x="6" y="97"/>
                  <a:pt x="6" y="97"/>
                </a:cubicBezTo>
                <a:cubicBezTo>
                  <a:pt x="5" y="97"/>
                  <a:pt x="4" y="96"/>
                  <a:pt x="4" y="95"/>
                </a:cubicBezTo>
                <a:cubicBezTo>
                  <a:pt x="4" y="91"/>
                  <a:pt x="4" y="91"/>
                  <a:pt x="4" y="91"/>
                </a:cubicBezTo>
                <a:cubicBezTo>
                  <a:pt x="4" y="86"/>
                  <a:pt x="9" y="81"/>
                  <a:pt x="14" y="81"/>
                </a:cubicBezTo>
                <a:cubicBezTo>
                  <a:pt x="31" y="81"/>
                  <a:pt x="31" y="81"/>
                  <a:pt x="31" y="81"/>
                </a:cubicBezTo>
                <a:cubicBezTo>
                  <a:pt x="31" y="77"/>
                  <a:pt x="31" y="77"/>
                  <a:pt x="31" y="77"/>
                </a:cubicBezTo>
                <a:cubicBezTo>
                  <a:pt x="14" y="76"/>
                  <a:pt x="0" y="62"/>
                  <a:pt x="0" y="45"/>
                </a:cubicBezTo>
                <a:cubicBezTo>
                  <a:pt x="0" y="34"/>
                  <a:pt x="0" y="34"/>
                  <a:pt x="0" y="34"/>
                </a:cubicBezTo>
                <a:cubicBezTo>
                  <a:pt x="0" y="33"/>
                  <a:pt x="1" y="32"/>
                  <a:pt x="2" y="32"/>
                </a:cubicBezTo>
                <a:cubicBezTo>
                  <a:pt x="8" y="32"/>
                  <a:pt x="8" y="32"/>
                  <a:pt x="8" y="32"/>
                </a:cubicBezTo>
                <a:cubicBezTo>
                  <a:pt x="8" y="24"/>
                  <a:pt x="8" y="24"/>
                  <a:pt x="8" y="24"/>
                </a:cubicBezTo>
                <a:cubicBezTo>
                  <a:pt x="8" y="11"/>
                  <a:pt x="19" y="0"/>
                  <a:pt x="33" y="0"/>
                </a:cubicBezTo>
                <a:cubicBezTo>
                  <a:pt x="46" y="0"/>
                  <a:pt x="57" y="11"/>
                  <a:pt x="57" y="24"/>
                </a:cubicBezTo>
                <a:cubicBezTo>
                  <a:pt x="57" y="32"/>
                  <a:pt x="57" y="32"/>
                  <a:pt x="57" y="32"/>
                </a:cubicBezTo>
                <a:cubicBezTo>
                  <a:pt x="63" y="32"/>
                  <a:pt x="63" y="32"/>
                  <a:pt x="63" y="32"/>
                </a:cubicBezTo>
                <a:cubicBezTo>
                  <a:pt x="64" y="32"/>
                  <a:pt x="65" y="33"/>
                  <a:pt x="65" y="34"/>
                </a:cubicBezTo>
                <a:cubicBezTo>
                  <a:pt x="65" y="45"/>
                  <a:pt x="65" y="45"/>
                  <a:pt x="65" y="45"/>
                </a:cubicBezTo>
                <a:cubicBezTo>
                  <a:pt x="65" y="62"/>
                  <a:pt x="52" y="76"/>
                  <a:pt x="35" y="77"/>
                </a:cubicBezTo>
                <a:close/>
                <a:moveTo>
                  <a:pt x="51" y="85"/>
                </a:moveTo>
                <a:cubicBezTo>
                  <a:pt x="14" y="85"/>
                  <a:pt x="14" y="85"/>
                  <a:pt x="14" y="85"/>
                </a:cubicBezTo>
                <a:cubicBezTo>
                  <a:pt x="11" y="85"/>
                  <a:pt x="8" y="88"/>
                  <a:pt x="8" y="91"/>
                </a:cubicBezTo>
                <a:cubicBezTo>
                  <a:pt x="8" y="93"/>
                  <a:pt x="8" y="93"/>
                  <a:pt x="8" y="93"/>
                </a:cubicBezTo>
                <a:cubicBezTo>
                  <a:pt x="57" y="93"/>
                  <a:pt x="57" y="93"/>
                  <a:pt x="57" y="93"/>
                </a:cubicBezTo>
                <a:cubicBezTo>
                  <a:pt x="57" y="91"/>
                  <a:pt x="57" y="91"/>
                  <a:pt x="57" y="91"/>
                </a:cubicBezTo>
                <a:cubicBezTo>
                  <a:pt x="57" y="88"/>
                  <a:pt x="54" y="85"/>
                  <a:pt x="51" y="85"/>
                </a:cubicBezTo>
                <a:close/>
                <a:moveTo>
                  <a:pt x="14" y="16"/>
                </a:moveTo>
                <a:cubicBezTo>
                  <a:pt x="27" y="16"/>
                  <a:pt x="27" y="16"/>
                  <a:pt x="27" y="16"/>
                </a:cubicBezTo>
                <a:cubicBezTo>
                  <a:pt x="28" y="16"/>
                  <a:pt x="29" y="17"/>
                  <a:pt x="29" y="18"/>
                </a:cubicBezTo>
                <a:cubicBezTo>
                  <a:pt x="29" y="19"/>
                  <a:pt x="28" y="20"/>
                  <a:pt x="27" y="20"/>
                </a:cubicBezTo>
                <a:cubicBezTo>
                  <a:pt x="13" y="20"/>
                  <a:pt x="13" y="20"/>
                  <a:pt x="13" y="20"/>
                </a:cubicBezTo>
                <a:cubicBezTo>
                  <a:pt x="12" y="21"/>
                  <a:pt x="12" y="23"/>
                  <a:pt x="12" y="24"/>
                </a:cubicBezTo>
                <a:cubicBezTo>
                  <a:pt x="12" y="24"/>
                  <a:pt x="12" y="24"/>
                  <a:pt x="12" y="24"/>
                </a:cubicBezTo>
                <a:cubicBezTo>
                  <a:pt x="27" y="24"/>
                  <a:pt x="27" y="24"/>
                  <a:pt x="27" y="24"/>
                </a:cubicBezTo>
                <a:cubicBezTo>
                  <a:pt x="28" y="24"/>
                  <a:pt x="29" y="25"/>
                  <a:pt x="29" y="26"/>
                </a:cubicBezTo>
                <a:cubicBezTo>
                  <a:pt x="29" y="27"/>
                  <a:pt x="28" y="28"/>
                  <a:pt x="27" y="28"/>
                </a:cubicBezTo>
                <a:cubicBezTo>
                  <a:pt x="12" y="28"/>
                  <a:pt x="12" y="28"/>
                  <a:pt x="12" y="28"/>
                </a:cubicBezTo>
                <a:cubicBezTo>
                  <a:pt x="12" y="32"/>
                  <a:pt x="12" y="32"/>
                  <a:pt x="12" y="32"/>
                </a:cubicBezTo>
                <a:cubicBezTo>
                  <a:pt x="27" y="32"/>
                  <a:pt x="27" y="32"/>
                  <a:pt x="27" y="32"/>
                </a:cubicBezTo>
                <a:cubicBezTo>
                  <a:pt x="28" y="32"/>
                  <a:pt x="29" y="33"/>
                  <a:pt x="29" y="34"/>
                </a:cubicBezTo>
                <a:cubicBezTo>
                  <a:pt x="29" y="35"/>
                  <a:pt x="28" y="36"/>
                  <a:pt x="27" y="36"/>
                </a:cubicBezTo>
                <a:cubicBezTo>
                  <a:pt x="12" y="36"/>
                  <a:pt x="12" y="36"/>
                  <a:pt x="12" y="36"/>
                </a:cubicBezTo>
                <a:cubicBezTo>
                  <a:pt x="12" y="40"/>
                  <a:pt x="12" y="40"/>
                  <a:pt x="12" y="40"/>
                </a:cubicBezTo>
                <a:cubicBezTo>
                  <a:pt x="27" y="40"/>
                  <a:pt x="27" y="40"/>
                  <a:pt x="27" y="40"/>
                </a:cubicBezTo>
                <a:cubicBezTo>
                  <a:pt x="28" y="40"/>
                  <a:pt x="29" y="41"/>
                  <a:pt x="29" y="42"/>
                </a:cubicBezTo>
                <a:cubicBezTo>
                  <a:pt x="29" y="43"/>
                  <a:pt x="28" y="44"/>
                  <a:pt x="27" y="44"/>
                </a:cubicBezTo>
                <a:cubicBezTo>
                  <a:pt x="12" y="44"/>
                  <a:pt x="12" y="44"/>
                  <a:pt x="12" y="44"/>
                </a:cubicBezTo>
                <a:cubicBezTo>
                  <a:pt x="12" y="45"/>
                  <a:pt x="12" y="45"/>
                  <a:pt x="12" y="45"/>
                </a:cubicBezTo>
                <a:cubicBezTo>
                  <a:pt x="12" y="46"/>
                  <a:pt x="12" y="47"/>
                  <a:pt x="13" y="48"/>
                </a:cubicBezTo>
                <a:cubicBezTo>
                  <a:pt x="27" y="48"/>
                  <a:pt x="27" y="48"/>
                  <a:pt x="27" y="48"/>
                </a:cubicBezTo>
                <a:cubicBezTo>
                  <a:pt x="28" y="48"/>
                  <a:pt x="29" y="49"/>
                  <a:pt x="29" y="50"/>
                </a:cubicBezTo>
                <a:cubicBezTo>
                  <a:pt x="29" y="52"/>
                  <a:pt x="28" y="52"/>
                  <a:pt x="27" y="52"/>
                </a:cubicBezTo>
                <a:cubicBezTo>
                  <a:pt x="14" y="52"/>
                  <a:pt x="14" y="52"/>
                  <a:pt x="14" y="52"/>
                </a:cubicBezTo>
                <a:cubicBezTo>
                  <a:pt x="17" y="60"/>
                  <a:pt x="24" y="65"/>
                  <a:pt x="33" y="65"/>
                </a:cubicBezTo>
                <a:cubicBezTo>
                  <a:pt x="44" y="65"/>
                  <a:pt x="53" y="56"/>
                  <a:pt x="53" y="45"/>
                </a:cubicBezTo>
                <a:cubicBezTo>
                  <a:pt x="53" y="24"/>
                  <a:pt x="53" y="24"/>
                  <a:pt x="53" y="24"/>
                </a:cubicBezTo>
                <a:cubicBezTo>
                  <a:pt x="53" y="13"/>
                  <a:pt x="44" y="4"/>
                  <a:pt x="33" y="4"/>
                </a:cubicBezTo>
                <a:cubicBezTo>
                  <a:pt x="24" y="4"/>
                  <a:pt x="17" y="9"/>
                  <a:pt x="14" y="16"/>
                </a:cubicBezTo>
                <a:close/>
                <a:moveTo>
                  <a:pt x="33" y="73"/>
                </a:moveTo>
                <a:cubicBezTo>
                  <a:pt x="48" y="73"/>
                  <a:pt x="61" y="60"/>
                  <a:pt x="61" y="45"/>
                </a:cubicBezTo>
                <a:cubicBezTo>
                  <a:pt x="61" y="36"/>
                  <a:pt x="61" y="36"/>
                  <a:pt x="61" y="36"/>
                </a:cubicBezTo>
                <a:cubicBezTo>
                  <a:pt x="57" y="36"/>
                  <a:pt x="57" y="36"/>
                  <a:pt x="57" y="36"/>
                </a:cubicBezTo>
                <a:cubicBezTo>
                  <a:pt x="57" y="45"/>
                  <a:pt x="57" y="45"/>
                  <a:pt x="57" y="45"/>
                </a:cubicBezTo>
                <a:cubicBezTo>
                  <a:pt x="57" y="58"/>
                  <a:pt x="46" y="69"/>
                  <a:pt x="33" y="69"/>
                </a:cubicBezTo>
                <a:cubicBezTo>
                  <a:pt x="19" y="69"/>
                  <a:pt x="8" y="58"/>
                  <a:pt x="8" y="45"/>
                </a:cubicBezTo>
                <a:cubicBezTo>
                  <a:pt x="8" y="36"/>
                  <a:pt x="8" y="36"/>
                  <a:pt x="8" y="36"/>
                </a:cubicBezTo>
                <a:cubicBezTo>
                  <a:pt x="4" y="36"/>
                  <a:pt x="4" y="36"/>
                  <a:pt x="4" y="36"/>
                </a:cubicBezTo>
                <a:cubicBezTo>
                  <a:pt x="4" y="45"/>
                  <a:pt x="4" y="45"/>
                  <a:pt x="4" y="45"/>
                </a:cubicBezTo>
                <a:cubicBezTo>
                  <a:pt x="4" y="60"/>
                  <a:pt x="17" y="73"/>
                  <a:pt x="33" y="7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7" name="Freeform 109">
            <a:extLst>
              <a:ext uri="{FF2B5EF4-FFF2-40B4-BE49-F238E27FC236}">
                <a16:creationId xmlns:a16="http://schemas.microsoft.com/office/drawing/2014/main" id="{6634D9B5-72E9-4172-855C-02DF39A2EFCC}"/>
              </a:ext>
            </a:extLst>
          </p:cNvPr>
          <p:cNvSpPr>
            <a:spLocks noEditPoints="1"/>
          </p:cNvSpPr>
          <p:nvPr/>
        </p:nvSpPr>
        <p:spPr bwMode="auto">
          <a:xfrm>
            <a:off x="10120670" y="5579412"/>
            <a:ext cx="346075" cy="376238"/>
          </a:xfrm>
          <a:custGeom>
            <a:avLst/>
            <a:gdLst>
              <a:gd name="T0" fmla="*/ 10 w 89"/>
              <a:gd name="T1" fmla="*/ 81 h 97"/>
              <a:gd name="T2" fmla="*/ 8 w 89"/>
              <a:gd name="T3" fmla="*/ 79 h 97"/>
              <a:gd name="T4" fmla="*/ 18 w 89"/>
              <a:gd name="T5" fmla="*/ 69 h 97"/>
              <a:gd name="T6" fmla="*/ 20 w 89"/>
              <a:gd name="T7" fmla="*/ 71 h 97"/>
              <a:gd name="T8" fmla="*/ 18 w 89"/>
              <a:gd name="T9" fmla="*/ 73 h 97"/>
              <a:gd name="T10" fmla="*/ 12 w 89"/>
              <a:gd name="T11" fmla="*/ 79 h 97"/>
              <a:gd name="T12" fmla="*/ 10 w 89"/>
              <a:gd name="T13" fmla="*/ 81 h 97"/>
              <a:gd name="T14" fmla="*/ 65 w 89"/>
              <a:gd name="T15" fmla="*/ 75 h 97"/>
              <a:gd name="T16" fmla="*/ 71 w 89"/>
              <a:gd name="T17" fmla="*/ 69 h 97"/>
              <a:gd name="T18" fmla="*/ 73 w 89"/>
              <a:gd name="T19" fmla="*/ 67 h 97"/>
              <a:gd name="T20" fmla="*/ 71 w 89"/>
              <a:gd name="T21" fmla="*/ 65 h 97"/>
              <a:gd name="T22" fmla="*/ 61 w 89"/>
              <a:gd name="T23" fmla="*/ 75 h 97"/>
              <a:gd name="T24" fmla="*/ 63 w 89"/>
              <a:gd name="T25" fmla="*/ 77 h 97"/>
              <a:gd name="T26" fmla="*/ 65 w 89"/>
              <a:gd name="T27" fmla="*/ 75 h 97"/>
              <a:gd name="T28" fmla="*/ 89 w 89"/>
              <a:gd name="T29" fmla="*/ 2 h 97"/>
              <a:gd name="T30" fmla="*/ 89 w 89"/>
              <a:gd name="T31" fmla="*/ 75 h 97"/>
              <a:gd name="T32" fmla="*/ 71 w 89"/>
              <a:gd name="T33" fmla="*/ 93 h 97"/>
              <a:gd name="T34" fmla="*/ 53 w 89"/>
              <a:gd name="T35" fmla="*/ 75 h 97"/>
              <a:gd name="T36" fmla="*/ 71 w 89"/>
              <a:gd name="T37" fmla="*/ 57 h 97"/>
              <a:gd name="T38" fmla="*/ 85 w 89"/>
              <a:gd name="T39" fmla="*/ 64 h 97"/>
              <a:gd name="T40" fmla="*/ 85 w 89"/>
              <a:gd name="T41" fmla="*/ 29 h 97"/>
              <a:gd name="T42" fmla="*/ 36 w 89"/>
              <a:gd name="T43" fmla="*/ 40 h 97"/>
              <a:gd name="T44" fmla="*/ 36 w 89"/>
              <a:gd name="T45" fmla="*/ 79 h 97"/>
              <a:gd name="T46" fmla="*/ 18 w 89"/>
              <a:gd name="T47" fmla="*/ 97 h 97"/>
              <a:gd name="T48" fmla="*/ 0 w 89"/>
              <a:gd name="T49" fmla="*/ 79 h 97"/>
              <a:gd name="T50" fmla="*/ 18 w 89"/>
              <a:gd name="T51" fmla="*/ 61 h 97"/>
              <a:gd name="T52" fmla="*/ 32 w 89"/>
              <a:gd name="T53" fmla="*/ 68 h 97"/>
              <a:gd name="T54" fmla="*/ 32 w 89"/>
              <a:gd name="T55" fmla="*/ 14 h 97"/>
              <a:gd name="T56" fmla="*/ 34 w 89"/>
              <a:gd name="T57" fmla="*/ 12 h 97"/>
              <a:gd name="T58" fmla="*/ 87 w 89"/>
              <a:gd name="T59" fmla="*/ 0 h 97"/>
              <a:gd name="T60" fmla="*/ 89 w 89"/>
              <a:gd name="T61" fmla="*/ 0 h 97"/>
              <a:gd name="T62" fmla="*/ 89 w 89"/>
              <a:gd name="T63" fmla="*/ 2 h 97"/>
              <a:gd name="T64" fmla="*/ 32 w 89"/>
              <a:gd name="T65" fmla="*/ 79 h 97"/>
              <a:gd name="T66" fmla="*/ 18 w 89"/>
              <a:gd name="T67" fmla="*/ 65 h 97"/>
              <a:gd name="T68" fmla="*/ 4 w 89"/>
              <a:gd name="T69" fmla="*/ 79 h 97"/>
              <a:gd name="T70" fmla="*/ 18 w 89"/>
              <a:gd name="T71" fmla="*/ 93 h 97"/>
              <a:gd name="T72" fmla="*/ 32 w 89"/>
              <a:gd name="T73" fmla="*/ 79 h 97"/>
              <a:gd name="T74" fmla="*/ 85 w 89"/>
              <a:gd name="T75" fmla="*/ 75 h 97"/>
              <a:gd name="T76" fmla="*/ 71 w 89"/>
              <a:gd name="T77" fmla="*/ 61 h 97"/>
              <a:gd name="T78" fmla="*/ 57 w 89"/>
              <a:gd name="T79" fmla="*/ 75 h 97"/>
              <a:gd name="T80" fmla="*/ 71 w 89"/>
              <a:gd name="T81" fmla="*/ 89 h 97"/>
              <a:gd name="T82" fmla="*/ 85 w 89"/>
              <a:gd name="T83" fmla="*/ 75 h 97"/>
              <a:gd name="T84" fmla="*/ 85 w 89"/>
              <a:gd name="T85" fmla="*/ 24 h 97"/>
              <a:gd name="T86" fmla="*/ 85 w 89"/>
              <a:gd name="T87" fmla="*/ 4 h 97"/>
              <a:gd name="T88" fmla="*/ 36 w 89"/>
              <a:gd name="T89" fmla="*/ 15 h 97"/>
              <a:gd name="T90" fmla="*/ 36 w 89"/>
              <a:gd name="T91" fmla="*/ 36 h 97"/>
              <a:gd name="T92" fmla="*/ 85 w 89"/>
              <a:gd name="T93" fmla="*/ 2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9" h="97">
                <a:moveTo>
                  <a:pt x="10" y="81"/>
                </a:moveTo>
                <a:cubicBezTo>
                  <a:pt x="9" y="81"/>
                  <a:pt x="8" y="80"/>
                  <a:pt x="8" y="79"/>
                </a:cubicBezTo>
                <a:cubicBezTo>
                  <a:pt x="8" y="73"/>
                  <a:pt x="13" y="69"/>
                  <a:pt x="18" y="69"/>
                </a:cubicBezTo>
                <a:cubicBezTo>
                  <a:pt x="19" y="69"/>
                  <a:pt x="20" y="70"/>
                  <a:pt x="20" y="71"/>
                </a:cubicBezTo>
                <a:cubicBezTo>
                  <a:pt x="20" y="72"/>
                  <a:pt x="19" y="73"/>
                  <a:pt x="18" y="73"/>
                </a:cubicBezTo>
                <a:cubicBezTo>
                  <a:pt x="15" y="73"/>
                  <a:pt x="12" y="76"/>
                  <a:pt x="12" y="79"/>
                </a:cubicBezTo>
                <a:cubicBezTo>
                  <a:pt x="12" y="80"/>
                  <a:pt x="11" y="81"/>
                  <a:pt x="10" y="81"/>
                </a:cubicBezTo>
                <a:close/>
                <a:moveTo>
                  <a:pt x="65" y="75"/>
                </a:moveTo>
                <a:cubicBezTo>
                  <a:pt x="65" y="71"/>
                  <a:pt x="68" y="69"/>
                  <a:pt x="71" y="69"/>
                </a:cubicBezTo>
                <a:cubicBezTo>
                  <a:pt x="72" y="69"/>
                  <a:pt x="73" y="68"/>
                  <a:pt x="73" y="67"/>
                </a:cubicBezTo>
                <a:cubicBezTo>
                  <a:pt x="73" y="66"/>
                  <a:pt x="72" y="65"/>
                  <a:pt x="71" y="65"/>
                </a:cubicBezTo>
                <a:cubicBezTo>
                  <a:pt x="66" y="65"/>
                  <a:pt x="61" y="69"/>
                  <a:pt x="61" y="75"/>
                </a:cubicBezTo>
                <a:cubicBezTo>
                  <a:pt x="61" y="76"/>
                  <a:pt x="62" y="77"/>
                  <a:pt x="63" y="77"/>
                </a:cubicBezTo>
                <a:cubicBezTo>
                  <a:pt x="64" y="77"/>
                  <a:pt x="65" y="76"/>
                  <a:pt x="65" y="75"/>
                </a:cubicBezTo>
                <a:close/>
                <a:moveTo>
                  <a:pt x="89" y="2"/>
                </a:moveTo>
                <a:cubicBezTo>
                  <a:pt x="89" y="75"/>
                  <a:pt x="89" y="75"/>
                  <a:pt x="89" y="75"/>
                </a:cubicBezTo>
                <a:cubicBezTo>
                  <a:pt x="89" y="85"/>
                  <a:pt x="81" y="93"/>
                  <a:pt x="71" y="93"/>
                </a:cubicBezTo>
                <a:cubicBezTo>
                  <a:pt x="61" y="93"/>
                  <a:pt x="53" y="85"/>
                  <a:pt x="53" y="75"/>
                </a:cubicBezTo>
                <a:cubicBezTo>
                  <a:pt x="53" y="65"/>
                  <a:pt x="61" y="57"/>
                  <a:pt x="71" y="57"/>
                </a:cubicBezTo>
                <a:cubicBezTo>
                  <a:pt x="77" y="57"/>
                  <a:pt x="82" y="59"/>
                  <a:pt x="85" y="64"/>
                </a:cubicBezTo>
                <a:cubicBezTo>
                  <a:pt x="85" y="29"/>
                  <a:pt x="85" y="29"/>
                  <a:pt x="85" y="29"/>
                </a:cubicBezTo>
                <a:cubicBezTo>
                  <a:pt x="36" y="40"/>
                  <a:pt x="36" y="40"/>
                  <a:pt x="36" y="40"/>
                </a:cubicBezTo>
                <a:cubicBezTo>
                  <a:pt x="36" y="79"/>
                  <a:pt x="36" y="79"/>
                  <a:pt x="36" y="79"/>
                </a:cubicBezTo>
                <a:cubicBezTo>
                  <a:pt x="36" y="89"/>
                  <a:pt x="28" y="97"/>
                  <a:pt x="18" y="97"/>
                </a:cubicBezTo>
                <a:cubicBezTo>
                  <a:pt x="8" y="97"/>
                  <a:pt x="0" y="89"/>
                  <a:pt x="0" y="79"/>
                </a:cubicBezTo>
                <a:cubicBezTo>
                  <a:pt x="0" y="69"/>
                  <a:pt x="8" y="61"/>
                  <a:pt x="18" y="61"/>
                </a:cubicBezTo>
                <a:cubicBezTo>
                  <a:pt x="24" y="61"/>
                  <a:pt x="29" y="63"/>
                  <a:pt x="32" y="68"/>
                </a:cubicBezTo>
                <a:cubicBezTo>
                  <a:pt x="32" y="14"/>
                  <a:pt x="32" y="14"/>
                  <a:pt x="32" y="14"/>
                </a:cubicBezTo>
                <a:cubicBezTo>
                  <a:pt x="32" y="13"/>
                  <a:pt x="33" y="12"/>
                  <a:pt x="34" y="12"/>
                </a:cubicBezTo>
                <a:cubicBezTo>
                  <a:pt x="87" y="0"/>
                  <a:pt x="87" y="0"/>
                  <a:pt x="87" y="0"/>
                </a:cubicBezTo>
                <a:cubicBezTo>
                  <a:pt x="88" y="0"/>
                  <a:pt x="88" y="0"/>
                  <a:pt x="89" y="0"/>
                </a:cubicBezTo>
                <a:cubicBezTo>
                  <a:pt x="89" y="0"/>
                  <a:pt x="89" y="1"/>
                  <a:pt x="89" y="2"/>
                </a:cubicBezTo>
                <a:close/>
                <a:moveTo>
                  <a:pt x="32" y="79"/>
                </a:moveTo>
                <a:cubicBezTo>
                  <a:pt x="32" y="71"/>
                  <a:pt x="26" y="65"/>
                  <a:pt x="18" y="65"/>
                </a:cubicBezTo>
                <a:cubicBezTo>
                  <a:pt x="10" y="65"/>
                  <a:pt x="4" y="71"/>
                  <a:pt x="4" y="79"/>
                </a:cubicBezTo>
                <a:cubicBezTo>
                  <a:pt x="4" y="87"/>
                  <a:pt x="10" y="93"/>
                  <a:pt x="18" y="93"/>
                </a:cubicBezTo>
                <a:cubicBezTo>
                  <a:pt x="26" y="93"/>
                  <a:pt x="32" y="87"/>
                  <a:pt x="32" y="79"/>
                </a:cubicBezTo>
                <a:close/>
                <a:moveTo>
                  <a:pt x="85" y="75"/>
                </a:moveTo>
                <a:cubicBezTo>
                  <a:pt x="85" y="67"/>
                  <a:pt x="79" y="61"/>
                  <a:pt x="71" y="61"/>
                </a:cubicBezTo>
                <a:cubicBezTo>
                  <a:pt x="63" y="61"/>
                  <a:pt x="57" y="67"/>
                  <a:pt x="57" y="75"/>
                </a:cubicBezTo>
                <a:cubicBezTo>
                  <a:pt x="57" y="83"/>
                  <a:pt x="63" y="89"/>
                  <a:pt x="71" y="89"/>
                </a:cubicBezTo>
                <a:cubicBezTo>
                  <a:pt x="79" y="89"/>
                  <a:pt x="85" y="83"/>
                  <a:pt x="85" y="75"/>
                </a:cubicBezTo>
                <a:close/>
                <a:moveTo>
                  <a:pt x="85" y="24"/>
                </a:moveTo>
                <a:cubicBezTo>
                  <a:pt x="85" y="4"/>
                  <a:pt x="85" y="4"/>
                  <a:pt x="85" y="4"/>
                </a:cubicBezTo>
                <a:cubicBezTo>
                  <a:pt x="36" y="15"/>
                  <a:pt x="36" y="15"/>
                  <a:pt x="36" y="15"/>
                </a:cubicBezTo>
                <a:cubicBezTo>
                  <a:pt x="36" y="36"/>
                  <a:pt x="36" y="36"/>
                  <a:pt x="36" y="36"/>
                </a:cubicBezTo>
                <a:lnTo>
                  <a:pt x="85" y="2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2" name="Freeform 113">
            <a:extLst>
              <a:ext uri="{FF2B5EF4-FFF2-40B4-BE49-F238E27FC236}">
                <a16:creationId xmlns:a16="http://schemas.microsoft.com/office/drawing/2014/main" id="{D9EE8E6C-E78F-4C9A-9ADE-6AFB329ECAC9}"/>
              </a:ext>
            </a:extLst>
          </p:cNvPr>
          <p:cNvSpPr>
            <a:spLocks noEditPoints="1"/>
          </p:cNvSpPr>
          <p:nvPr/>
        </p:nvSpPr>
        <p:spPr bwMode="auto">
          <a:xfrm>
            <a:off x="10759532" y="5592113"/>
            <a:ext cx="374650" cy="350837"/>
          </a:xfrm>
          <a:custGeom>
            <a:avLst/>
            <a:gdLst>
              <a:gd name="T0" fmla="*/ 2 w 97"/>
              <a:gd name="T1" fmla="*/ 0 h 90"/>
              <a:gd name="T2" fmla="*/ 0 w 97"/>
              <a:gd name="T3" fmla="*/ 19 h 90"/>
              <a:gd name="T4" fmla="*/ 0 w 97"/>
              <a:gd name="T5" fmla="*/ 88 h 90"/>
              <a:gd name="T6" fmla="*/ 95 w 97"/>
              <a:gd name="T7" fmla="*/ 90 h 90"/>
              <a:gd name="T8" fmla="*/ 97 w 97"/>
              <a:gd name="T9" fmla="*/ 72 h 90"/>
              <a:gd name="T10" fmla="*/ 97 w 97"/>
              <a:gd name="T11" fmla="*/ 2 h 90"/>
              <a:gd name="T12" fmla="*/ 81 w 97"/>
              <a:gd name="T13" fmla="*/ 4 h 90"/>
              <a:gd name="T14" fmla="*/ 93 w 97"/>
              <a:gd name="T15" fmla="*/ 17 h 90"/>
              <a:gd name="T16" fmla="*/ 81 w 97"/>
              <a:gd name="T17" fmla="*/ 4 h 90"/>
              <a:gd name="T18" fmla="*/ 77 w 97"/>
              <a:gd name="T19" fmla="*/ 4 h 90"/>
              <a:gd name="T20" fmla="*/ 61 w 97"/>
              <a:gd name="T21" fmla="*/ 17 h 90"/>
              <a:gd name="T22" fmla="*/ 40 w 97"/>
              <a:gd name="T23" fmla="*/ 4 h 90"/>
              <a:gd name="T24" fmla="*/ 57 w 97"/>
              <a:gd name="T25" fmla="*/ 17 h 90"/>
              <a:gd name="T26" fmla="*/ 40 w 97"/>
              <a:gd name="T27" fmla="*/ 4 h 90"/>
              <a:gd name="T28" fmla="*/ 36 w 97"/>
              <a:gd name="T29" fmla="*/ 4 h 90"/>
              <a:gd name="T30" fmla="*/ 20 w 97"/>
              <a:gd name="T31" fmla="*/ 17 h 90"/>
              <a:gd name="T32" fmla="*/ 16 w 97"/>
              <a:gd name="T33" fmla="*/ 4 h 90"/>
              <a:gd name="T34" fmla="*/ 4 w 97"/>
              <a:gd name="T35" fmla="*/ 17 h 90"/>
              <a:gd name="T36" fmla="*/ 16 w 97"/>
              <a:gd name="T37" fmla="*/ 4 h 90"/>
              <a:gd name="T38" fmla="*/ 4 w 97"/>
              <a:gd name="T39" fmla="*/ 86 h 90"/>
              <a:gd name="T40" fmla="*/ 16 w 97"/>
              <a:gd name="T41" fmla="*/ 74 h 90"/>
              <a:gd name="T42" fmla="*/ 36 w 97"/>
              <a:gd name="T43" fmla="*/ 86 h 90"/>
              <a:gd name="T44" fmla="*/ 20 w 97"/>
              <a:gd name="T45" fmla="*/ 74 h 90"/>
              <a:gd name="T46" fmla="*/ 36 w 97"/>
              <a:gd name="T47" fmla="*/ 86 h 90"/>
              <a:gd name="T48" fmla="*/ 40 w 97"/>
              <a:gd name="T49" fmla="*/ 86 h 90"/>
              <a:gd name="T50" fmla="*/ 57 w 97"/>
              <a:gd name="T51" fmla="*/ 74 h 90"/>
              <a:gd name="T52" fmla="*/ 77 w 97"/>
              <a:gd name="T53" fmla="*/ 86 h 90"/>
              <a:gd name="T54" fmla="*/ 61 w 97"/>
              <a:gd name="T55" fmla="*/ 74 h 90"/>
              <a:gd name="T56" fmla="*/ 77 w 97"/>
              <a:gd name="T57" fmla="*/ 86 h 90"/>
              <a:gd name="T58" fmla="*/ 81 w 97"/>
              <a:gd name="T59" fmla="*/ 86 h 90"/>
              <a:gd name="T60" fmla="*/ 93 w 97"/>
              <a:gd name="T61" fmla="*/ 74 h 90"/>
              <a:gd name="T62" fmla="*/ 93 w 97"/>
              <a:gd name="T63" fmla="*/ 70 h 90"/>
              <a:gd name="T64" fmla="*/ 4 w 97"/>
              <a:gd name="T65" fmla="*/ 21 h 90"/>
              <a:gd name="T66" fmla="*/ 93 w 97"/>
              <a:gd name="T67" fmla="*/ 70 h 90"/>
              <a:gd name="T68" fmla="*/ 39 w 97"/>
              <a:gd name="T69" fmla="*/ 33 h 90"/>
              <a:gd name="T70" fmla="*/ 36 w 97"/>
              <a:gd name="T71" fmla="*/ 35 h 90"/>
              <a:gd name="T72" fmla="*/ 37 w 97"/>
              <a:gd name="T73" fmla="*/ 57 h 90"/>
              <a:gd name="T74" fmla="*/ 39 w 97"/>
              <a:gd name="T75" fmla="*/ 57 h 90"/>
              <a:gd name="T76" fmla="*/ 61 w 97"/>
              <a:gd name="T77" fmla="*/ 45 h 90"/>
              <a:gd name="T78" fmla="*/ 40 w 97"/>
              <a:gd name="T79" fmla="*/ 52 h 90"/>
              <a:gd name="T80" fmla="*/ 54 w 97"/>
              <a:gd name="T81"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7" h="90">
                <a:moveTo>
                  <a:pt x="95" y="0"/>
                </a:moveTo>
                <a:cubicBezTo>
                  <a:pt x="2" y="0"/>
                  <a:pt x="2" y="0"/>
                  <a:pt x="2" y="0"/>
                </a:cubicBezTo>
                <a:cubicBezTo>
                  <a:pt x="1" y="0"/>
                  <a:pt x="0" y="1"/>
                  <a:pt x="0" y="2"/>
                </a:cubicBezTo>
                <a:cubicBezTo>
                  <a:pt x="0" y="19"/>
                  <a:pt x="0" y="19"/>
                  <a:pt x="0" y="19"/>
                </a:cubicBezTo>
                <a:cubicBezTo>
                  <a:pt x="0" y="72"/>
                  <a:pt x="0" y="72"/>
                  <a:pt x="0" y="72"/>
                </a:cubicBezTo>
                <a:cubicBezTo>
                  <a:pt x="0" y="88"/>
                  <a:pt x="0" y="88"/>
                  <a:pt x="0" y="88"/>
                </a:cubicBezTo>
                <a:cubicBezTo>
                  <a:pt x="0" y="89"/>
                  <a:pt x="1" y="90"/>
                  <a:pt x="2" y="90"/>
                </a:cubicBezTo>
                <a:cubicBezTo>
                  <a:pt x="95" y="90"/>
                  <a:pt x="95" y="90"/>
                  <a:pt x="95" y="90"/>
                </a:cubicBezTo>
                <a:cubicBezTo>
                  <a:pt x="97" y="90"/>
                  <a:pt x="97" y="89"/>
                  <a:pt x="97" y="88"/>
                </a:cubicBezTo>
                <a:cubicBezTo>
                  <a:pt x="97" y="72"/>
                  <a:pt x="97" y="72"/>
                  <a:pt x="97" y="72"/>
                </a:cubicBezTo>
                <a:cubicBezTo>
                  <a:pt x="97" y="19"/>
                  <a:pt x="97" y="19"/>
                  <a:pt x="97" y="19"/>
                </a:cubicBezTo>
                <a:cubicBezTo>
                  <a:pt x="97" y="2"/>
                  <a:pt x="97" y="2"/>
                  <a:pt x="97" y="2"/>
                </a:cubicBezTo>
                <a:cubicBezTo>
                  <a:pt x="97" y="1"/>
                  <a:pt x="97" y="0"/>
                  <a:pt x="95" y="0"/>
                </a:cubicBezTo>
                <a:close/>
                <a:moveTo>
                  <a:pt x="81" y="4"/>
                </a:moveTo>
                <a:cubicBezTo>
                  <a:pt x="93" y="4"/>
                  <a:pt x="93" y="4"/>
                  <a:pt x="93" y="4"/>
                </a:cubicBezTo>
                <a:cubicBezTo>
                  <a:pt x="93" y="17"/>
                  <a:pt x="93" y="17"/>
                  <a:pt x="93" y="17"/>
                </a:cubicBezTo>
                <a:cubicBezTo>
                  <a:pt x="81" y="17"/>
                  <a:pt x="81" y="17"/>
                  <a:pt x="81" y="17"/>
                </a:cubicBezTo>
                <a:lnTo>
                  <a:pt x="81" y="4"/>
                </a:lnTo>
                <a:close/>
                <a:moveTo>
                  <a:pt x="61" y="4"/>
                </a:moveTo>
                <a:cubicBezTo>
                  <a:pt x="77" y="4"/>
                  <a:pt x="77" y="4"/>
                  <a:pt x="77" y="4"/>
                </a:cubicBezTo>
                <a:cubicBezTo>
                  <a:pt x="77" y="17"/>
                  <a:pt x="77" y="17"/>
                  <a:pt x="77" y="17"/>
                </a:cubicBezTo>
                <a:cubicBezTo>
                  <a:pt x="61" y="17"/>
                  <a:pt x="61" y="17"/>
                  <a:pt x="61" y="17"/>
                </a:cubicBezTo>
                <a:lnTo>
                  <a:pt x="61" y="4"/>
                </a:lnTo>
                <a:close/>
                <a:moveTo>
                  <a:pt x="40" y="4"/>
                </a:moveTo>
                <a:cubicBezTo>
                  <a:pt x="57" y="4"/>
                  <a:pt x="57" y="4"/>
                  <a:pt x="57" y="4"/>
                </a:cubicBezTo>
                <a:cubicBezTo>
                  <a:pt x="57" y="17"/>
                  <a:pt x="57" y="17"/>
                  <a:pt x="57" y="17"/>
                </a:cubicBezTo>
                <a:cubicBezTo>
                  <a:pt x="40" y="17"/>
                  <a:pt x="40" y="17"/>
                  <a:pt x="40" y="17"/>
                </a:cubicBezTo>
                <a:lnTo>
                  <a:pt x="40" y="4"/>
                </a:lnTo>
                <a:close/>
                <a:moveTo>
                  <a:pt x="20" y="4"/>
                </a:moveTo>
                <a:cubicBezTo>
                  <a:pt x="36" y="4"/>
                  <a:pt x="36" y="4"/>
                  <a:pt x="36" y="4"/>
                </a:cubicBezTo>
                <a:cubicBezTo>
                  <a:pt x="36" y="17"/>
                  <a:pt x="36" y="17"/>
                  <a:pt x="36" y="17"/>
                </a:cubicBezTo>
                <a:cubicBezTo>
                  <a:pt x="20" y="17"/>
                  <a:pt x="20" y="17"/>
                  <a:pt x="20" y="17"/>
                </a:cubicBezTo>
                <a:lnTo>
                  <a:pt x="20" y="4"/>
                </a:lnTo>
                <a:close/>
                <a:moveTo>
                  <a:pt x="16" y="4"/>
                </a:moveTo>
                <a:cubicBezTo>
                  <a:pt x="16" y="17"/>
                  <a:pt x="16" y="17"/>
                  <a:pt x="16" y="17"/>
                </a:cubicBezTo>
                <a:cubicBezTo>
                  <a:pt x="4" y="17"/>
                  <a:pt x="4" y="17"/>
                  <a:pt x="4" y="17"/>
                </a:cubicBezTo>
                <a:cubicBezTo>
                  <a:pt x="4" y="4"/>
                  <a:pt x="4" y="4"/>
                  <a:pt x="4" y="4"/>
                </a:cubicBezTo>
                <a:lnTo>
                  <a:pt x="16" y="4"/>
                </a:lnTo>
                <a:close/>
                <a:moveTo>
                  <a:pt x="16" y="86"/>
                </a:moveTo>
                <a:cubicBezTo>
                  <a:pt x="4" y="86"/>
                  <a:pt x="4" y="86"/>
                  <a:pt x="4" y="86"/>
                </a:cubicBezTo>
                <a:cubicBezTo>
                  <a:pt x="4" y="74"/>
                  <a:pt x="4" y="74"/>
                  <a:pt x="4" y="74"/>
                </a:cubicBezTo>
                <a:cubicBezTo>
                  <a:pt x="16" y="74"/>
                  <a:pt x="16" y="74"/>
                  <a:pt x="16" y="74"/>
                </a:cubicBezTo>
                <a:lnTo>
                  <a:pt x="16" y="86"/>
                </a:lnTo>
                <a:close/>
                <a:moveTo>
                  <a:pt x="36" y="86"/>
                </a:moveTo>
                <a:cubicBezTo>
                  <a:pt x="20" y="86"/>
                  <a:pt x="20" y="86"/>
                  <a:pt x="20" y="86"/>
                </a:cubicBezTo>
                <a:cubicBezTo>
                  <a:pt x="20" y="74"/>
                  <a:pt x="20" y="74"/>
                  <a:pt x="20" y="74"/>
                </a:cubicBezTo>
                <a:cubicBezTo>
                  <a:pt x="36" y="74"/>
                  <a:pt x="36" y="74"/>
                  <a:pt x="36" y="74"/>
                </a:cubicBezTo>
                <a:lnTo>
                  <a:pt x="36" y="86"/>
                </a:lnTo>
                <a:close/>
                <a:moveTo>
                  <a:pt x="57" y="86"/>
                </a:moveTo>
                <a:cubicBezTo>
                  <a:pt x="40" y="86"/>
                  <a:pt x="40" y="86"/>
                  <a:pt x="40" y="86"/>
                </a:cubicBezTo>
                <a:cubicBezTo>
                  <a:pt x="40" y="74"/>
                  <a:pt x="40" y="74"/>
                  <a:pt x="40" y="74"/>
                </a:cubicBezTo>
                <a:cubicBezTo>
                  <a:pt x="57" y="74"/>
                  <a:pt x="57" y="74"/>
                  <a:pt x="57" y="74"/>
                </a:cubicBezTo>
                <a:lnTo>
                  <a:pt x="57" y="86"/>
                </a:lnTo>
                <a:close/>
                <a:moveTo>
                  <a:pt x="77" y="86"/>
                </a:moveTo>
                <a:cubicBezTo>
                  <a:pt x="61" y="86"/>
                  <a:pt x="61" y="86"/>
                  <a:pt x="61" y="86"/>
                </a:cubicBezTo>
                <a:cubicBezTo>
                  <a:pt x="61" y="74"/>
                  <a:pt x="61" y="74"/>
                  <a:pt x="61" y="74"/>
                </a:cubicBezTo>
                <a:cubicBezTo>
                  <a:pt x="77" y="74"/>
                  <a:pt x="77" y="74"/>
                  <a:pt x="77" y="74"/>
                </a:cubicBezTo>
                <a:lnTo>
                  <a:pt x="77" y="86"/>
                </a:lnTo>
                <a:close/>
                <a:moveTo>
                  <a:pt x="93" y="86"/>
                </a:moveTo>
                <a:cubicBezTo>
                  <a:pt x="81" y="86"/>
                  <a:pt x="81" y="86"/>
                  <a:pt x="81" y="86"/>
                </a:cubicBezTo>
                <a:cubicBezTo>
                  <a:pt x="81" y="74"/>
                  <a:pt x="81" y="74"/>
                  <a:pt x="81" y="74"/>
                </a:cubicBezTo>
                <a:cubicBezTo>
                  <a:pt x="93" y="74"/>
                  <a:pt x="93" y="74"/>
                  <a:pt x="93" y="74"/>
                </a:cubicBezTo>
                <a:lnTo>
                  <a:pt x="93" y="86"/>
                </a:lnTo>
                <a:close/>
                <a:moveTo>
                  <a:pt x="93" y="70"/>
                </a:moveTo>
                <a:cubicBezTo>
                  <a:pt x="4" y="70"/>
                  <a:pt x="4" y="70"/>
                  <a:pt x="4" y="70"/>
                </a:cubicBezTo>
                <a:cubicBezTo>
                  <a:pt x="4" y="21"/>
                  <a:pt x="4" y="21"/>
                  <a:pt x="4" y="21"/>
                </a:cubicBezTo>
                <a:cubicBezTo>
                  <a:pt x="93" y="21"/>
                  <a:pt x="93" y="21"/>
                  <a:pt x="93" y="21"/>
                </a:cubicBezTo>
                <a:lnTo>
                  <a:pt x="93" y="70"/>
                </a:lnTo>
                <a:close/>
                <a:moveTo>
                  <a:pt x="60" y="43"/>
                </a:moveTo>
                <a:cubicBezTo>
                  <a:pt x="39" y="33"/>
                  <a:pt x="39" y="33"/>
                  <a:pt x="39" y="33"/>
                </a:cubicBezTo>
                <a:cubicBezTo>
                  <a:pt x="39" y="33"/>
                  <a:pt x="38" y="33"/>
                  <a:pt x="37" y="33"/>
                </a:cubicBezTo>
                <a:cubicBezTo>
                  <a:pt x="37" y="34"/>
                  <a:pt x="36" y="34"/>
                  <a:pt x="36" y="35"/>
                </a:cubicBezTo>
                <a:cubicBezTo>
                  <a:pt x="36" y="55"/>
                  <a:pt x="36" y="55"/>
                  <a:pt x="36" y="55"/>
                </a:cubicBezTo>
                <a:cubicBezTo>
                  <a:pt x="36" y="56"/>
                  <a:pt x="37" y="57"/>
                  <a:pt x="37" y="57"/>
                </a:cubicBezTo>
                <a:cubicBezTo>
                  <a:pt x="38" y="57"/>
                  <a:pt x="38" y="57"/>
                  <a:pt x="38" y="57"/>
                </a:cubicBezTo>
                <a:cubicBezTo>
                  <a:pt x="39" y="57"/>
                  <a:pt x="39" y="57"/>
                  <a:pt x="39" y="57"/>
                </a:cubicBezTo>
                <a:cubicBezTo>
                  <a:pt x="60" y="47"/>
                  <a:pt x="60" y="47"/>
                  <a:pt x="60" y="47"/>
                </a:cubicBezTo>
                <a:cubicBezTo>
                  <a:pt x="60" y="47"/>
                  <a:pt x="61" y="46"/>
                  <a:pt x="61" y="45"/>
                </a:cubicBezTo>
                <a:cubicBezTo>
                  <a:pt x="61" y="44"/>
                  <a:pt x="60" y="44"/>
                  <a:pt x="60" y="43"/>
                </a:cubicBezTo>
                <a:close/>
                <a:moveTo>
                  <a:pt x="40" y="52"/>
                </a:moveTo>
                <a:cubicBezTo>
                  <a:pt x="40" y="38"/>
                  <a:pt x="40" y="38"/>
                  <a:pt x="40" y="38"/>
                </a:cubicBezTo>
                <a:cubicBezTo>
                  <a:pt x="54" y="45"/>
                  <a:pt x="54" y="45"/>
                  <a:pt x="54" y="45"/>
                </a:cubicBezTo>
                <a:lnTo>
                  <a:pt x="40" y="5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673437166"/>
      </p:ext>
    </p:extLst>
  </p:cSld>
  <p:clrMapOvr>
    <a:masterClrMapping/>
  </p:clrMapOvr>
</p:sld>
</file>

<file path=ppt/theme/theme1.xml><?xml version="1.0" encoding="utf-8"?>
<a:theme xmlns:a="http://schemas.openxmlformats.org/drawingml/2006/main" name="Office Theme">
  <a:themeElements>
    <a:clrScheme name="ASBC">
      <a:dk1>
        <a:sysClr val="windowText" lastClr="000000"/>
      </a:dk1>
      <a:lt1>
        <a:sysClr val="window" lastClr="FFFFFF"/>
      </a:lt1>
      <a:dk2>
        <a:srgbClr val="4C475D"/>
      </a:dk2>
      <a:lt2>
        <a:srgbClr val="B4B0C3"/>
      </a:lt2>
      <a:accent1>
        <a:srgbClr val="2493D7"/>
      </a:accent1>
      <a:accent2>
        <a:srgbClr val="D6912F"/>
      </a:accent2>
      <a:accent3>
        <a:srgbClr val="6AC62A"/>
      </a:accent3>
      <a:accent4>
        <a:srgbClr val="FFC813"/>
      </a:accent4>
      <a:accent5>
        <a:srgbClr val="8E0B56"/>
      </a:accent5>
      <a:accent6>
        <a:srgbClr val="003DA6"/>
      </a:accent6>
      <a:hlink>
        <a:srgbClr val="2493D7"/>
      </a:hlink>
      <a:folHlink>
        <a:srgbClr val="D6912F"/>
      </a:folHlink>
    </a:clrScheme>
    <a:fontScheme name="Custom 17">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dirty="0" smtClean="0">
            <a:solidFill>
              <a:schemeClr val="tx1">
                <a:lumMod val="65000"/>
                <a:lumOff val="3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38B14038E1B542A195F1E569EFE260" ma:contentTypeVersion="2" ma:contentTypeDescription="Create a new document." ma:contentTypeScope="" ma:versionID="00aef76a9946a55a4008ca6a30b86ad8">
  <xsd:schema xmlns:xsd="http://www.w3.org/2001/XMLSchema" xmlns:xs="http://www.w3.org/2001/XMLSchema" xmlns:p="http://schemas.microsoft.com/office/2006/metadata/properties" xmlns:ns1="http://schemas.microsoft.com/sharepoint/v3" xmlns:ns2="5cc06f0e-d8cd-4821-8fd5-2611f5fe4f79" targetNamespace="http://schemas.microsoft.com/office/2006/metadata/properties" ma:root="true" ma:fieldsID="f222b998ce60df295cae371cee150b0a" ns1:_="" ns2:_="">
    <xsd:import namespace="http://schemas.microsoft.com/sharepoint/v3"/>
    <xsd:import namespace="5cc06f0e-d8cd-4821-8fd5-2611f5fe4f79"/>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cc06f0e-d8cd-4821-8fd5-2611f5fe4f79"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14AFE9-D681-4EE5-B30E-6041649F1240}"/>
</file>

<file path=customXml/itemProps2.xml><?xml version="1.0" encoding="utf-8"?>
<ds:datastoreItem xmlns:ds="http://schemas.openxmlformats.org/officeDocument/2006/customXml" ds:itemID="{804547F2-EB22-4B4D-AD2C-9F03C2B9E7E2}"/>
</file>

<file path=customXml/itemProps3.xml><?xml version="1.0" encoding="utf-8"?>
<ds:datastoreItem xmlns:ds="http://schemas.openxmlformats.org/officeDocument/2006/customXml" ds:itemID="{5E01A46C-A04D-48F8-9706-E54A18B2A96F}"/>
</file>

<file path=docProps/app.xml><?xml version="1.0" encoding="utf-8"?>
<Properties xmlns="http://schemas.openxmlformats.org/officeDocument/2006/extended-properties" xmlns:vt="http://schemas.openxmlformats.org/officeDocument/2006/docPropsVTypes">
  <Template>Facet</Template>
  <TotalTime>7364</TotalTime>
  <Words>596</Words>
  <Application>Microsoft Office PowerPoint</Application>
  <PresentationFormat>Widescreen</PresentationFormat>
  <Paragraphs>99</Paragraphs>
  <Slides>13</Slides>
  <Notes>10</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 Black</vt:lpstr>
      <vt:lpstr>Calibri</vt:lpstr>
      <vt:lpstr>Century Gothic</vt:lpstr>
      <vt:lpstr>Courier New</vt:lpstr>
      <vt:lpstr>Symbol</vt:lpstr>
      <vt:lpstr>Office Theme</vt:lpstr>
      <vt:lpstr>Using this Slide Deck</vt:lpstr>
      <vt:lpstr>Ensure Slide Clarity</vt:lpstr>
      <vt:lpstr>Get Copyright Permission</vt:lpstr>
      <vt:lpstr>Presentation Title Here</vt:lpstr>
      <vt:lpstr>Title and Content Layout</vt:lpstr>
      <vt:lpstr>Two Content Layout</vt:lpstr>
      <vt:lpstr>Title, Content, Photo Layout</vt:lpstr>
      <vt:lpstr>Chart or Graph</vt:lpstr>
      <vt:lpstr>Icons</vt:lpstr>
      <vt:lpstr>Video Title</vt:lpstr>
      <vt:lpstr>Section Header Layout</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dc:creator>
  <cp:lastModifiedBy>Megan Boatman</cp:lastModifiedBy>
  <cp:revision>163</cp:revision>
  <dcterms:created xsi:type="dcterms:W3CDTF">2021-04-09T12:38:13Z</dcterms:created>
  <dcterms:modified xsi:type="dcterms:W3CDTF">2023-05-05T18:04:08Z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0x010100B938B14038E1B542A195F1E569EFE260</vt:lpwstr>
  </property>
  <property fmtid="{D5CDD505-2E9C-101B-9397-08002B2CF9AE}" pid="3" name="GraphicType">
    <vt:lpwstr/>
  </property>
  <property fmtid="{D5CDD505-2E9C-101B-9397-08002B2CF9AE}" pid="4" name="Asset_x0020_Type">
    <vt:lpwstr/>
  </property>
  <property fmtid="{D5CDD505-2E9C-101B-9397-08002B2CF9AE}" pid="5" name="MarketingChannel">
    <vt:lpwstr/>
  </property>
  <property fmtid="{D5CDD505-2E9C-101B-9397-08002B2CF9AE}" pid="6" name="Month">
    <vt:lpwstr/>
  </property>
  <property fmtid="{D5CDD505-2E9C-101B-9397-08002B2CF9AE}" pid="7" name="MediaServiceImageTags">
    <vt:lpwstr/>
  </property>
  <property fmtid="{D5CDD505-2E9C-101B-9397-08002B2CF9AE}" pid="8" name="FiscalYear">
    <vt:lpwstr/>
  </property>
  <property fmtid="{D5CDD505-2E9C-101B-9397-08002B2CF9AE}" pid="9" name="Society">
    <vt:lpwstr>1;#ASBC|7ba4173b-0fa1-4705-88bc-bfed3a4c267c</vt:lpwstr>
  </property>
  <property fmtid="{D5CDD505-2E9C-101B-9397-08002B2CF9AE}" pid="10" name="DocType">
    <vt:lpwstr/>
  </property>
  <property fmtid="{D5CDD505-2E9C-101B-9397-08002B2CF9AE}" pid="11" name="Dept">
    <vt:lpwstr>51;#Meetings|770d01bc-06d6-4107-b8bc-9f1935367699</vt:lpwstr>
  </property>
  <property fmtid="{D5CDD505-2E9C-101B-9397-08002B2CF9AE}" pid="12" name="ProjectProductType">
    <vt:lpwstr/>
  </property>
  <property fmtid="{D5CDD505-2E9C-101B-9397-08002B2CF9AE}" pid="13" name="Year">
    <vt:lpwstr/>
  </property>
  <property fmtid="{D5CDD505-2E9C-101B-9397-08002B2CF9AE}" pid="14" name="Asset Type">
    <vt:lpwstr/>
  </property>
  <property fmtid="{D5CDD505-2E9C-101B-9397-08002B2CF9AE}" pid="15" name="LPP Type">
    <vt:lpwstr/>
  </property>
</Properties>
</file>