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62" r:id="rId5"/>
  </p:sldIdLst>
  <p:sldSz cx="30267275" cy="42794238"/>
  <p:notesSz cx="6858000" cy="9144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93D1"/>
    <a:srgbClr val="29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5693"/>
    <p:restoredTop sz="94632"/>
  </p:normalViewPr>
  <p:slideViewPr>
    <p:cSldViewPr snapToGrid="0" snapToObjects="1">
      <p:cViewPr>
        <p:scale>
          <a:sx n="17" d="100"/>
          <a:sy n="17" d="100"/>
        </p:scale>
        <p:origin x="25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i Clark" userId="486a7ac4-9d4a-43d0-8e91-0ae8d2173240" providerId="ADAL" clId="{F85B08E9-3AFD-4D43-98E9-86E3FBDBF4C9}"/>
    <pc:docChg chg="custSel modSld modMainMaster">
      <pc:chgData name="Tori Clark" userId="486a7ac4-9d4a-43d0-8e91-0ae8d2173240" providerId="ADAL" clId="{F85B08E9-3AFD-4D43-98E9-86E3FBDBF4C9}" dt="2023-03-23T17:39:56.762" v="6" actId="478"/>
      <pc:docMkLst>
        <pc:docMk/>
      </pc:docMkLst>
      <pc:sldChg chg="addSp delSp mod">
        <pc:chgData name="Tori Clark" userId="486a7ac4-9d4a-43d0-8e91-0ae8d2173240" providerId="ADAL" clId="{F85B08E9-3AFD-4D43-98E9-86E3FBDBF4C9}" dt="2023-03-23T17:34:28.676" v="1" actId="478"/>
        <pc:sldMkLst>
          <pc:docMk/>
          <pc:sldMk cId="1705176354" sldId="262"/>
        </pc:sldMkLst>
        <pc:picChg chg="add del">
          <ac:chgData name="Tori Clark" userId="486a7ac4-9d4a-43d0-8e91-0ae8d2173240" providerId="ADAL" clId="{F85B08E9-3AFD-4D43-98E9-86E3FBDBF4C9}" dt="2023-03-23T17:34:28.676" v="1" actId="478"/>
          <ac:picMkLst>
            <pc:docMk/>
            <pc:sldMk cId="1705176354" sldId="262"/>
            <ac:picMk id="6" creationId="{D350FC07-6287-4E63-F753-5B2F2D29AF64}"/>
          </ac:picMkLst>
        </pc:picChg>
      </pc:sldChg>
      <pc:sldMasterChg chg="modSldLayout">
        <pc:chgData name="Tori Clark" userId="486a7ac4-9d4a-43d0-8e91-0ae8d2173240" providerId="ADAL" clId="{F85B08E9-3AFD-4D43-98E9-86E3FBDBF4C9}" dt="2023-03-23T17:39:56.762" v="6" actId="478"/>
        <pc:sldMasterMkLst>
          <pc:docMk/>
          <pc:sldMasterMk cId="979277779" sldId="2147483660"/>
        </pc:sldMasterMkLst>
        <pc:sldLayoutChg chg="delSp modSp mod">
          <pc:chgData name="Tori Clark" userId="486a7ac4-9d4a-43d0-8e91-0ae8d2173240" providerId="ADAL" clId="{F85B08E9-3AFD-4D43-98E9-86E3FBDBF4C9}" dt="2023-03-23T17:39:56.762" v="6" actId="478"/>
          <pc:sldLayoutMkLst>
            <pc:docMk/>
            <pc:sldMasterMk cId="979277779" sldId="2147483660"/>
            <pc:sldLayoutMk cId="1293035971" sldId="2147483667"/>
          </pc:sldLayoutMkLst>
          <pc:spChg chg="mod">
            <ac:chgData name="Tori Clark" userId="486a7ac4-9d4a-43d0-8e91-0ae8d2173240" providerId="ADAL" clId="{F85B08E9-3AFD-4D43-98E9-86E3FBDBF4C9}" dt="2023-03-23T17:39:52.797" v="5" actId="20577"/>
            <ac:spMkLst>
              <pc:docMk/>
              <pc:sldMasterMk cId="979277779" sldId="2147483660"/>
              <pc:sldLayoutMk cId="1293035971" sldId="2147483667"/>
              <ac:spMk id="11" creationId="{E0E463E8-8A62-0548-98A6-F7AD4BEC5D99}"/>
            </ac:spMkLst>
          </pc:spChg>
          <pc:picChg chg="del">
            <ac:chgData name="Tori Clark" userId="486a7ac4-9d4a-43d0-8e91-0ae8d2173240" providerId="ADAL" clId="{F85B08E9-3AFD-4D43-98E9-86E3FBDBF4C9}" dt="2023-03-23T17:39:56.762" v="6" actId="478"/>
            <ac:picMkLst>
              <pc:docMk/>
              <pc:sldMasterMk cId="979277779" sldId="2147483660"/>
              <pc:sldLayoutMk cId="1293035971" sldId="2147483667"/>
              <ac:picMk id="3" creationId="{B9EF714B-35F5-5A5D-0394-7519633C877E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58AC2-E4F4-4A5F-8CC2-6FC50ABEF28B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EC634-BE12-4E5C-88F7-242B826B2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1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9D68CB-BDF3-7648-8FDD-ED4CFCC6BA71}"/>
              </a:ext>
            </a:extLst>
          </p:cNvPr>
          <p:cNvCxnSpPr>
            <a:cxnSpLocks/>
          </p:cNvCxnSpPr>
          <p:nvPr userDrawn="1"/>
        </p:nvCxnSpPr>
        <p:spPr>
          <a:xfrm>
            <a:off x="798518" y="6054266"/>
            <a:ext cx="28670239" cy="0"/>
          </a:xfrm>
          <a:prstGeom prst="line">
            <a:avLst/>
          </a:prstGeom>
          <a:ln w="41275">
            <a:solidFill>
              <a:srgbClr val="0C93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40200E0F-56F8-5946-951C-8F051837F5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600" y="629692"/>
            <a:ext cx="3028191" cy="213232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E1BDA17-BF19-D047-A87B-D86E225BA3DE}"/>
              </a:ext>
            </a:extLst>
          </p:cNvPr>
          <p:cNvSpPr/>
          <p:nvPr userDrawn="1"/>
        </p:nvSpPr>
        <p:spPr>
          <a:xfrm>
            <a:off x="24777821" y="963117"/>
            <a:ext cx="4712201" cy="1348283"/>
          </a:xfrm>
          <a:prstGeom prst="rect">
            <a:avLst/>
          </a:prstGeom>
          <a:solidFill>
            <a:srgbClr val="0C9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E463E8-8A62-0548-98A6-F7AD4BEC5D99}"/>
              </a:ext>
            </a:extLst>
          </p:cNvPr>
          <p:cNvSpPr/>
          <p:nvPr userDrawn="1"/>
        </p:nvSpPr>
        <p:spPr>
          <a:xfrm>
            <a:off x="25052619" y="1353964"/>
            <a:ext cx="4437403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" dirty="0">
                <a:solidFill>
                  <a:schemeClr val="bg1"/>
                </a:solidFill>
                <a:latin typeface="Futura Book" pitchFamily="2" charset="0"/>
                <a:cs typeface="Arial" panose="020B0604020202020204" pitchFamily="34" charset="0"/>
              </a:rPr>
              <a:t>2023 ASBC Meeting</a:t>
            </a:r>
            <a:endParaRPr lang="en-US" sz="3500" dirty="0">
              <a:solidFill>
                <a:schemeClr val="bg1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3A160C6-EB0D-D04C-AA62-9FD5DD560E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06600" y="3151458"/>
            <a:ext cx="3999317" cy="1564921"/>
          </a:xfrm>
        </p:spPr>
        <p:txBody>
          <a:bodyPr>
            <a:normAutofit/>
          </a:bodyPr>
          <a:lstStyle>
            <a:lvl1pPr marL="0" indent="0" algn="l">
              <a:buNone/>
              <a:defRPr sz="4500"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Poster Number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9B7AFA8-7144-684F-8CA0-2F33D6B945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5060" y="3106940"/>
            <a:ext cx="17677154" cy="2557880"/>
          </a:xfrm>
        </p:spPr>
        <p:txBody>
          <a:bodyPr>
            <a:normAutofit/>
          </a:bodyPr>
          <a:lstStyle>
            <a:lvl1pPr marL="0" indent="0" algn="ctr">
              <a:buNone/>
              <a:defRPr sz="4500"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Name &amp; Affiliation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0C0B839-711B-D848-9202-047A7C31A5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73093" y="712525"/>
            <a:ext cx="16321088" cy="2004970"/>
          </a:xfrm>
        </p:spPr>
        <p:txBody>
          <a:bodyPr>
            <a:normAutofit/>
          </a:bodyPr>
          <a:lstStyle>
            <a:lvl1pPr marL="0" indent="0" algn="ctr">
              <a:buNone/>
              <a:defRPr sz="5000" b="1">
                <a:solidFill>
                  <a:srgbClr val="0C93D1"/>
                </a:solidFill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29303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701A8-82E5-794F-905B-16BDFE9CC1C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7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49F81E-0A4A-D341-94A0-7A30BF54A2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235153-230F-2546-80DF-786C59B625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51349-6F18-2044-BBE6-CA5F7CAE8E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17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38B14038E1B542A195F1E569EFE260" ma:contentTypeVersion="2" ma:contentTypeDescription="Create a new document." ma:contentTypeScope="" ma:versionID="00aef76a9946a55a4008ca6a30b86ad8">
  <xsd:schema xmlns:xsd="http://www.w3.org/2001/XMLSchema" xmlns:xs="http://www.w3.org/2001/XMLSchema" xmlns:p="http://schemas.microsoft.com/office/2006/metadata/properties" xmlns:ns1="http://schemas.microsoft.com/sharepoint/v3" xmlns:ns2="5cc06f0e-d8cd-4821-8fd5-2611f5fe4f79" targetNamespace="http://schemas.microsoft.com/office/2006/metadata/properties" ma:root="true" ma:fieldsID="f222b998ce60df295cae371cee150b0a" ns1:_="" ns2:_="">
    <xsd:import namespace="http://schemas.microsoft.com/sharepoint/v3"/>
    <xsd:import namespace="5cc06f0e-d8cd-4821-8fd5-2611f5fe4f7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c06f0e-d8cd-4821-8fd5-2611f5fe4f7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0F9CB4-FB2E-444A-98F6-FA40CB26BB38}"/>
</file>

<file path=customXml/itemProps2.xml><?xml version="1.0" encoding="utf-8"?>
<ds:datastoreItem xmlns:ds="http://schemas.openxmlformats.org/officeDocument/2006/customXml" ds:itemID="{566A3A7C-639D-41B0-AF69-D4096B5B8327}"/>
</file>

<file path=customXml/itemProps3.xml><?xml version="1.0" encoding="utf-8"?>
<ds:datastoreItem xmlns:ds="http://schemas.openxmlformats.org/officeDocument/2006/customXml" ds:itemID="{DB272360-88E1-4FF4-9B07-B353F7C33F8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Futura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Keswani</dc:creator>
  <cp:lastModifiedBy>Tori Clark</cp:lastModifiedBy>
  <cp:revision>20</cp:revision>
  <cp:lastPrinted>2019-03-05T20:30:15Z</cp:lastPrinted>
  <dcterms:created xsi:type="dcterms:W3CDTF">2018-05-02T15:40:18Z</dcterms:created>
  <dcterms:modified xsi:type="dcterms:W3CDTF">2023-03-23T17:39:57Z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0x010100B938B14038E1B542A195F1E569EFE260</vt:lpwstr>
  </property>
  <property fmtid="{D5CDD505-2E9C-101B-9397-08002B2CF9AE}" pid="3" name="GraphicType">
    <vt:lpwstr/>
  </property>
  <property fmtid="{D5CDD505-2E9C-101B-9397-08002B2CF9AE}" pid="4" name="Asset_x0020_Type">
    <vt:lpwstr/>
  </property>
  <property fmtid="{D5CDD505-2E9C-101B-9397-08002B2CF9AE}" pid="5" name="MarketingChannel">
    <vt:lpwstr/>
  </property>
  <property fmtid="{D5CDD505-2E9C-101B-9397-08002B2CF9AE}" pid="6" name="Month">
    <vt:lpwstr/>
  </property>
  <property fmtid="{D5CDD505-2E9C-101B-9397-08002B2CF9AE}" pid="7" name="MediaServiceImageTags">
    <vt:lpwstr/>
  </property>
  <property fmtid="{D5CDD505-2E9C-101B-9397-08002B2CF9AE}" pid="8" name="FiscalYear">
    <vt:lpwstr/>
  </property>
  <property fmtid="{D5CDD505-2E9C-101B-9397-08002B2CF9AE}" pid="9" name="Society">
    <vt:lpwstr>1;#ASBC|7ba4173b-0fa1-4705-88bc-bfed3a4c267c</vt:lpwstr>
  </property>
  <property fmtid="{D5CDD505-2E9C-101B-9397-08002B2CF9AE}" pid="10" name="DocType">
    <vt:lpwstr/>
  </property>
  <property fmtid="{D5CDD505-2E9C-101B-9397-08002B2CF9AE}" pid="11" name="Dept">
    <vt:lpwstr>51;#Meetings|770d01bc-06d6-4107-b8bc-9f1935367699</vt:lpwstr>
  </property>
  <property fmtid="{D5CDD505-2E9C-101B-9397-08002B2CF9AE}" pid="12" name="ProjectProductType">
    <vt:lpwstr/>
  </property>
  <property fmtid="{D5CDD505-2E9C-101B-9397-08002B2CF9AE}" pid="13" name="Year">
    <vt:lpwstr/>
  </property>
  <property fmtid="{D5CDD505-2E9C-101B-9397-08002B2CF9AE}" pid="14" name="Asset Type">
    <vt:lpwstr/>
  </property>
</Properties>
</file>