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693"/>
    <p:restoredTop sz="94632"/>
  </p:normalViewPr>
  <p:slideViewPr>
    <p:cSldViewPr snapToGrid="0" snapToObjects="1">
      <p:cViewPr>
        <p:scale>
          <a:sx n="17" d="100"/>
          <a:sy n="17" d="100"/>
        </p:scale>
        <p:origin x="25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Clark" userId="486a7ac4-9d4a-43d0-8e91-0ae8d2173240" providerId="ADAL" clId="{F85B08E9-3AFD-4D43-98E9-86E3FBDBF4C9}"/>
    <pc:docChg chg="custSel modSld modMainMaster">
      <pc:chgData name="Tori Clark" userId="486a7ac4-9d4a-43d0-8e91-0ae8d2173240" providerId="ADAL" clId="{F85B08E9-3AFD-4D43-98E9-86E3FBDBF4C9}" dt="2023-03-23T17:39:56.762" v="6" actId="478"/>
      <pc:docMkLst>
        <pc:docMk/>
      </pc:docMkLst>
      <pc:sldChg chg="addSp delSp mod">
        <pc:chgData name="Tori Clark" userId="486a7ac4-9d4a-43d0-8e91-0ae8d2173240" providerId="ADAL" clId="{F85B08E9-3AFD-4D43-98E9-86E3FBDBF4C9}" dt="2023-03-23T17:34:28.676" v="1" actId="478"/>
        <pc:sldMkLst>
          <pc:docMk/>
          <pc:sldMk cId="1705176354" sldId="262"/>
        </pc:sldMkLst>
        <pc:picChg chg="add del">
          <ac:chgData name="Tori Clark" userId="486a7ac4-9d4a-43d0-8e91-0ae8d2173240" providerId="ADAL" clId="{F85B08E9-3AFD-4D43-98E9-86E3FBDBF4C9}" dt="2023-03-23T17:34:28.676" v="1" actId="478"/>
          <ac:picMkLst>
            <pc:docMk/>
            <pc:sldMk cId="1705176354" sldId="262"/>
            <ac:picMk id="6" creationId="{D350FC07-6287-4E63-F753-5B2F2D29AF64}"/>
          </ac:picMkLst>
        </pc:picChg>
      </pc:sldChg>
      <pc:sldMasterChg chg="modSldLayout">
        <pc:chgData name="Tori Clark" userId="486a7ac4-9d4a-43d0-8e91-0ae8d2173240" providerId="ADAL" clId="{F85B08E9-3AFD-4D43-98E9-86E3FBDBF4C9}" dt="2023-03-23T17:39:56.762" v="6" actId="478"/>
        <pc:sldMasterMkLst>
          <pc:docMk/>
          <pc:sldMasterMk cId="979277779" sldId="2147483660"/>
        </pc:sldMasterMkLst>
        <pc:sldLayoutChg chg="delSp modSp mod">
          <pc:chgData name="Tori Clark" userId="486a7ac4-9d4a-43d0-8e91-0ae8d2173240" providerId="ADAL" clId="{F85B08E9-3AFD-4D43-98E9-86E3FBDBF4C9}" dt="2023-03-23T17:39:56.762" v="6" actId="478"/>
          <pc:sldLayoutMkLst>
            <pc:docMk/>
            <pc:sldMasterMk cId="979277779" sldId="2147483660"/>
            <pc:sldLayoutMk cId="1293035971" sldId="2147483667"/>
          </pc:sldLayoutMkLst>
          <pc:spChg chg="mod">
            <ac:chgData name="Tori Clark" userId="486a7ac4-9d4a-43d0-8e91-0ae8d2173240" providerId="ADAL" clId="{F85B08E9-3AFD-4D43-98E9-86E3FBDBF4C9}" dt="2023-03-23T17:39:52.797" v="5" actId="20577"/>
            <ac:spMkLst>
              <pc:docMk/>
              <pc:sldMasterMk cId="979277779" sldId="2147483660"/>
              <pc:sldLayoutMk cId="1293035971" sldId="2147483667"/>
              <ac:spMk id="11" creationId="{E0E463E8-8A62-0548-98A6-F7AD4BEC5D99}"/>
            </ac:spMkLst>
          </pc:spChg>
          <pc:picChg chg="del">
            <ac:chgData name="Tori Clark" userId="486a7ac4-9d4a-43d0-8e91-0ae8d2173240" providerId="ADAL" clId="{F85B08E9-3AFD-4D43-98E9-86E3FBDBF4C9}" dt="2023-03-23T17:39:56.762" v="6" actId="478"/>
            <ac:picMkLst>
              <pc:docMk/>
              <pc:sldMasterMk cId="979277779" sldId="2147483660"/>
              <pc:sldLayoutMk cId="1293035971" sldId="2147483667"/>
              <ac:picMk id="3" creationId="{B9EF714B-35F5-5A5D-0394-7519633C877E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8AC2-E4F4-4A5F-8CC2-6FC50ABEF28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C634-BE12-4E5C-88F7-242B826B2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0C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0200E0F-56F8-5946-951C-8F051837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00" y="629692"/>
            <a:ext cx="3028191" cy="21323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77821" y="963117"/>
            <a:ext cx="4712201" cy="1348283"/>
          </a:xfrm>
          <a:prstGeom prst="rect">
            <a:avLst/>
          </a:prstGeom>
          <a:solidFill>
            <a:srgbClr val="0C9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5052619" y="1353964"/>
            <a:ext cx="443740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2023 ASBC Meeting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1564921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0C93D1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8B14038E1B542A195F1E569EFE260" ma:contentTypeVersion="2" ma:contentTypeDescription="Create a new document." ma:contentTypeScope="" ma:versionID="00aef76a9946a55a4008ca6a30b86ad8">
  <xsd:schema xmlns:xsd="http://www.w3.org/2001/XMLSchema" xmlns:xs="http://www.w3.org/2001/XMLSchema" xmlns:p="http://schemas.microsoft.com/office/2006/metadata/properties" xmlns:ns1="http://schemas.microsoft.com/sharepoint/v3" xmlns:ns2="5cc06f0e-d8cd-4821-8fd5-2611f5fe4f79" targetNamespace="http://schemas.microsoft.com/office/2006/metadata/properties" ma:root="true" ma:fieldsID="f222b998ce60df295cae371cee150b0a" ns1:_="" ns2:_="">
    <xsd:import namespace="http://schemas.microsoft.com/sharepoint/v3"/>
    <xsd:import namespace="5cc06f0e-d8cd-4821-8fd5-2611f5fe4f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06f0e-d8cd-4821-8fd5-2611f5fe4f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0F9CB4-FB2E-444A-98F6-FA40CB26BB38}"/>
</file>

<file path=customXml/itemProps2.xml><?xml version="1.0" encoding="utf-8"?>
<ds:datastoreItem xmlns:ds="http://schemas.openxmlformats.org/officeDocument/2006/customXml" ds:itemID="{566A3A7C-639D-41B0-AF69-D4096B5B8327}"/>
</file>

<file path=customXml/itemProps3.xml><?xml version="1.0" encoding="utf-8"?>
<ds:datastoreItem xmlns:ds="http://schemas.openxmlformats.org/officeDocument/2006/customXml" ds:itemID="{DB272360-88E1-4FF4-9B07-B353F7C33F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Tori Clark</cp:lastModifiedBy>
  <cp:revision>20</cp:revision>
  <cp:lastPrinted>2019-03-05T20:30:15Z</cp:lastPrinted>
  <dcterms:created xsi:type="dcterms:W3CDTF">2018-05-02T15:40:18Z</dcterms:created>
  <dcterms:modified xsi:type="dcterms:W3CDTF">2023-03-23T17:39:57Z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0x010100B938B14038E1B542A195F1E569EFE260</vt:lpwstr>
  </property>
  <property fmtid="{D5CDD505-2E9C-101B-9397-08002B2CF9AE}" pid="3" name="GraphicType">
    <vt:lpwstr/>
  </property>
  <property fmtid="{D5CDD505-2E9C-101B-9397-08002B2CF9AE}" pid="4" name="Asset_x0020_Type">
    <vt:lpwstr/>
  </property>
  <property fmtid="{D5CDD505-2E9C-101B-9397-08002B2CF9AE}" pid="5" name="MarketingChannel">
    <vt:lpwstr/>
  </property>
  <property fmtid="{D5CDD505-2E9C-101B-9397-08002B2CF9AE}" pid="6" name="Month">
    <vt:lpwstr/>
  </property>
  <property fmtid="{D5CDD505-2E9C-101B-9397-08002B2CF9AE}" pid="7" name="MediaServiceImageTags">
    <vt:lpwstr/>
  </property>
  <property fmtid="{D5CDD505-2E9C-101B-9397-08002B2CF9AE}" pid="8" name="FiscalYear">
    <vt:lpwstr/>
  </property>
  <property fmtid="{D5CDD505-2E9C-101B-9397-08002B2CF9AE}" pid="9" name="Society">
    <vt:lpwstr>1;#ASBC|7ba4173b-0fa1-4705-88bc-bfed3a4c267c</vt:lpwstr>
  </property>
  <property fmtid="{D5CDD505-2E9C-101B-9397-08002B2CF9AE}" pid="10" name="DocType">
    <vt:lpwstr/>
  </property>
  <property fmtid="{D5CDD505-2E9C-101B-9397-08002B2CF9AE}" pid="11" name="Dept">
    <vt:lpwstr>51;#Meetings|770d01bc-06d6-4107-b8bc-9f1935367699</vt:lpwstr>
  </property>
  <property fmtid="{D5CDD505-2E9C-101B-9397-08002B2CF9AE}" pid="12" name="ProjectProductType">
    <vt:lpwstr/>
  </property>
  <property fmtid="{D5CDD505-2E9C-101B-9397-08002B2CF9AE}" pid="13" name="Year">
    <vt:lpwstr/>
  </property>
  <property fmtid="{D5CDD505-2E9C-101B-9397-08002B2CF9AE}" pid="14" name="Asset Type">
    <vt:lpwstr/>
  </property>
</Properties>
</file>