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93D1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3"/>
    <p:restoredTop sz="94632"/>
  </p:normalViewPr>
  <p:slideViewPr>
    <p:cSldViewPr snapToGrid="0" snapToObjects="1">
      <p:cViewPr>
        <p:scale>
          <a:sx n="35" d="100"/>
          <a:sy n="35" d="100"/>
        </p:scale>
        <p:origin x="825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D68CB-BDF3-7648-8FDD-ED4CFCC6BA71}"/>
              </a:ext>
            </a:extLst>
          </p:cNvPr>
          <p:cNvCxnSpPr>
            <a:cxnSpLocks/>
          </p:cNvCxnSpPr>
          <p:nvPr userDrawn="1"/>
        </p:nvCxnSpPr>
        <p:spPr>
          <a:xfrm>
            <a:off x="798518" y="6054266"/>
            <a:ext cx="28670239" cy="0"/>
          </a:xfrm>
          <a:prstGeom prst="line">
            <a:avLst/>
          </a:prstGeom>
          <a:ln w="41275">
            <a:solidFill>
              <a:srgbClr val="0C93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0200E0F-56F8-5946-951C-8F051837F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600" y="629692"/>
            <a:ext cx="3028191" cy="213232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E1BDA17-BF19-D047-A87B-D86E225BA3DE}"/>
              </a:ext>
            </a:extLst>
          </p:cNvPr>
          <p:cNvSpPr/>
          <p:nvPr userDrawn="1"/>
        </p:nvSpPr>
        <p:spPr>
          <a:xfrm>
            <a:off x="24777821" y="963117"/>
            <a:ext cx="4712201" cy="1348283"/>
          </a:xfrm>
          <a:prstGeom prst="rect">
            <a:avLst/>
          </a:prstGeom>
          <a:solidFill>
            <a:srgbClr val="0C9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E463E8-8A62-0548-98A6-F7AD4BEC5D99}"/>
              </a:ext>
            </a:extLst>
          </p:cNvPr>
          <p:cNvSpPr/>
          <p:nvPr userDrawn="1"/>
        </p:nvSpPr>
        <p:spPr>
          <a:xfrm>
            <a:off x="25052619" y="1353964"/>
            <a:ext cx="4437403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dirty="0">
                <a:solidFill>
                  <a:schemeClr val="bg1"/>
                </a:solidFill>
                <a:latin typeface="Futura Book" pitchFamily="2" charset="0"/>
                <a:cs typeface="Arial" panose="020B0604020202020204" pitchFamily="34" charset="0"/>
              </a:rPr>
              <a:t>2021 ASBC Meeting</a:t>
            </a:r>
            <a:endParaRPr lang="en-US" sz="3500" dirty="0">
              <a:solidFill>
                <a:schemeClr val="bg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3A160C6-EB0D-D04C-AA62-9FD5DD560E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6600" y="3151458"/>
            <a:ext cx="3999317" cy="636323"/>
          </a:xfrm>
        </p:spPr>
        <p:txBody>
          <a:bodyPr>
            <a:normAutofit/>
          </a:bodyPr>
          <a:lstStyle>
            <a:lvl1pPr marL="0" indent="0" algn="l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Poster Number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9B7AFA8-7144-684F-8CA0-2F33D6B945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5060" y="3106940"/>
            <a:ext cx="17677154" cy="2557880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Name &amp; Affiliation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0C0B839-711B-D848-9202-047A7C31A5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3093" y="712525"/>
            <a:ext cx="16321088" cy="2004970"/>
          </a:xfrm>
        </p:spPr>
        <p:txBody>
          <a:bodyPr>
            <a:normAutofit/>
          </a:bodyPr>
          <a:lstStyle>
            <a:lvl1pPr marL="0" indent="0" algn="ctr">
              <a:buNone/>
              <a:defRPr sz="5000" b="1">
                <a:solidFill>
                  <a:srgbClr val="0C93D1"/>
                </a:solidFill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29303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5/4/2021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649F81E-0A4A-D341-94A0-7A30BF54A2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235153-230F-2546-80DF-786C59B625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51349-6F18-2044-BBE6-CA5F7CAE8E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7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1702116556B04783AE7530C3BA2E5F" ma:contentTypeVersion="2" ma:contentTypeDescription="Create a new document." ma:contentTypeScope="" ma:versionID="15dbbf40ea26471396756f520f1437a9">
  <xsd:schema xmlns:xsd="http://www.w3.org/2001/XMLSchema" xmlns:xs="http://www.w3.org/2001/XMLSchema" xmlns:p="http://schemas.microsoft.com/office/2006/metadata/properties" xmlns:ns1="http://schemas.microsoft.com/sharepoint/v3" xmlns:ns2="5cc06f0e-d8cd-4821-8fd5-2611f5fe4f79" targetNamespace="http://schemas.microsoft.com/office/2006/metadata/properties" ma:root="true" ma:fieldsID="f222b998ce60df295cae371cee150b0a" ns1:_="" ns2:_="">
    <xsd:import namespace="http://schemas.microsoft.com/sharepoint/v3"/>
    <xsd:import namespace="5cc06f0e-d8cd-4821-8fd5-2611f5fe4f7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c06f0e-d8cd-4821-8fd5-2611f5fe4f7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24EFC6-9479-4985-ADFC-C8C7B058AA0E}"/>
</file>

<file path=customXml/itemProps2.xml><?xml version="1.0" encoding="utf-8"?>
<ds:datastoreItem xmlns:ds="http://schemas.openxmlformats.org/officeDocument/2006/customXml" ds:itemID="{637ED288-CC39-4336-B1CA-4E7D89B3C92F}"/>
</file>

<file path=customXml/itemProps3.xml><?xml version="1.0" encoding="utf-8"?>
<ds:datastoreItem xmlns:ds="http://schemas.openxmlformats.org/officeDocument/2006/customXml" ds:itemID="{F4D64516-F951-48D1-A40F-FDE1070C389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Futura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Megan Boatman</cp:lastModifiedBy>
  <cp:revision>18</cp:revision>
  <cp:lastPrinted>2019-03-05T20:30:15Z</cp:lastPrinted>
  <dcterms:created xsi:type="dcterms:W3CDTF">2018-05-02T15:40:18Z</dcterms:created>
  <dcterms:modified xsi:type="dcterms:W3CDTF">2021-05-05T18:21:00Z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0x010100B41702116556B04783AE7530C3BA2E5F</vt:lpwstr>
  </property>
</Properties>
</file>